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CC0066"/>
    <a:srgbClr val="006600"/>
    <a:srgbClr val="FF0066"/>
    <a:srgbClr val="003300"/>
    <a:srgbClr val="FF0000"/>
    <a:srgbClr val="80008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1" autoAdjust="0"/>
    <p:restoredTop sz="94627" autoAdjust="0"/>
  </p:normalViewPr>
  <p:slideViewPr>
    <p:cSldViewPr>
      <p:cViewPr varScale="1">
        <p:scale>
          <a:sx n="103" d="100"/>
          <a:sy n="103" d="100"/>
        </p:scale>
        <p:origin x="-9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C822E-D38E-4454-8DF9-EFA414647C22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4358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32F29-AACF-492A-B7F5-BAF414888BE8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3967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88A2C-CD49-4803-A9EE-8834A21DD277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694517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446B9D-DC83-491F-B902-CF660C70773A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41305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CF6E0-F5C4-4709-A3A1-5A7AA2A6602B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25616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3F077-9DA9-488E-9383-0F3E44C0D924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7374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5283A-1710-4BD1-A53E-35F3CC3F9D94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9388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FB3E0-377B-42CD-860D-AA87BECFFECF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05171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3B3A9-FD29-4B4F-AE54-514D2A7579DE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94371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BDFEC-A3F3-4473-A8B5-C162BA245830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7161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1CD8A-0681-4C02-962F-03E5462BD037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47464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7DEA0-EB89-465E-8AFF-00D5688FED0A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88478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 alt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51FF62-50AB-4C86-9B63-DE8A90801F35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988" y="3356992"/>
            <a:ext cx="4668011" cy="3501008"/>
          </a:xfrm>
          <a:prstGeom prst="rect">
            <a:avLst/>
          </a:prstGeom>
        </p:spPr>
      </p:pic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516221" y="821831"/>
            <a:ext cx="8208963" cy="65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uk-UA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Кафедра аптечної технології ліків</a:t>
            </a:r>
            <a:endParaRPr lang="uk-UA" altLang="uk-UA" sz="32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1923082" y="232966"/>
            <a:ext cx="50219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uk-UA" sz="2000" b="1" dirty="0">
                <a:solidFill>
                  <a:srgbClr val="18116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ver Gothic" pitchFamily="34" charset="0"/>
              </a:rPr>
              <a:t>НАЦ</a:t>
            </a:r>
            <a:r>
              <a:rPr lang="uk-UA" altLang="uk-UA" sz="2000" b="1" dirty="0">
                <a:solidFill>
                  <a:srgbClr val="18116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ver Gothic" pitchFamily="34" charset="0"/>
              </a:rPr>
              <a:t>І</a:t>
            </a:r>
            <a:r>
              <a:rPr lang="ru-RU" altLang="uk-UA" sz="2000" b="1" dirty="0" smtClean="0">
                <a:solidFill>
                  <a:srgbClr val="18116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ver Gothic" pitchFamily="34" charset="0"/>
              </a:rPr>
              <a:t>ОНАЛЬНИЙ</a:t>
            </a:r>
            <a:r>
              <a:rPr lang="en-US" altLang="uk-UA" sz="2000" b="1" dirty="0" smtClean="0">
                <a:solidFill>
                  <a:srgbClr val="18116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ver Gothic" pitchFamily="34" charset="0"/>
              </a:rPr>
              <a:t> </a:t>
            </a:r>
            <a:r>
              <a:rPr lang="ru-RU" altLang="uk-UA" sz="2000" b="1" dirty="0" smtClean="0">
                <a:solidFill>
                  <a:srgbClr val="18116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ver Gothic" pitchFamily="34" charset="0"/>
              </a:rPr>
              <a:t>ФАРМАЦЕВТИЧНИЙ  </a:t>
            </a:r>
            <a:r>
              <a:rPr lang="ru-RU" altLang="uk-UA" sz="2000" b="1" dirty="0">
                <a:solidFill>
                  <a:srgbClr val="18116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ver Gothic" pitchFamily="34" charset="0"/>
              </a:rPr>
              <a:t>УНІВЕРСИТЕТ</a:t>
            </a:r>
            <a:endParaRPr lang="en-US" altLang="uk-UA" sz="2000" b="1" dirty="0">
              <a:solidFill>
                <a:srgbClr val="18116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dver Gothic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4651"/>
            <a:ext cx="1537564" cy="16041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881"/>
            <a:ext cx="1441749" cy="1571136"/>
          </a:xfrm>
          <a:prstGeom prst="rect">
            <a:avLst/>
          </a:prstGeom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51520" y="1813016"/>
            <a:ext cx="8385310" cy="825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ru-RU" altLang="uk-UA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Кафедра </a:t>
            </a:r>
            <a:r>
              <a:rPr lang="ru-RU" altLang="uk-UA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організатор</a:t>
            </a:r>
            <a:r>
              <a:rPr lang="ru-RU" altLang="uk-U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: </a:t>
            </a:r>
            <a:r>
              <a:rPr lang="uk-UA" altLang="uk-UA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Кафедра </a:t>
            </a:r>
            <a:r>
              <a:rPr lang="uk-UA" altLang="uk-UA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АТЛ</a:t>
            </a:r>
            <a:endParaRPr lang="uk-UA" altLang="uk-UA" sz="20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anose="020E0502030308020204" pitchFamily="34" charset="0"/>
            </a:endParaRPr>
          </a:p>
          <a:p>
            <a:pPr algn="l"/>
            <a:r>
              <a:rPr lang="uk-UA" altLang="uk-UA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Кафедра </a:t>
            </a:r>
            <a:r>
              <a:rPr lang="uk-UA" altLang="uk-UA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виконавець: </a:t>
            </a:r>
            <a:r>
              <a:rPr lang="uk-UA" altLang="uk-UA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Кафедра АТЛ</a:t>
            </a:r>
          </a:p>
          <a:p>
            <a:pPr algn="l"/>
            <a:r>
              <a:rPr lang="uk-UA" altLang="uk-UA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Навчальний </a:t>
            </a:r>
            <a:r>
              <a:rPr lang="uk-UA" altLang="uk-UA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заклад</a:t>
            </a:r>
            <a:r>
              <a:rPr lang="en-US" altLang="uk-UA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 </a:t>
            </a:r>
            <a:r>
              <a:rPr lang="uk-UA" sz="2000" b="1" dirty="0" smtClean="0">
                <a:solidFill>
                  <a:schemeClr val="accent6"/>
                </a:solidFill>
              </a:rPr>
              <a:t>Школа №127</a:t>
            </a:r>
            <a:endParaRPr lang="uk-UA" altLang="ru-RU" sz="2000" b="1" dirty="0" smtClean="0">
              <a:solidFill>
                <a:schemeClr val="accent6"/>
              </a:solidFill>
              <a:cs typeface="Arial" panose="020B0604020202020204" pitchFamily="34" charset="0"/>
            </a:endParaRPr>
          </a:p>
          <a:p>
            <a:pPr algn="l"/>
            <a:r>
              <a:rPr lang="uk-UA" altLang="uk-UA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Проведення </a:t>
            </a:r>
            <a:r>
              <a:rPr lang="uk-UA" sz="1800" b="1" dirty="0" smtClean="0">
                <a:solidFill>
                  <a:schemeClr val="accent6"/>
                </a:solidFill>
              </a:rPr>
              <a:t>практичне </a:t>
            </a:r>
            <a:r>
              <a:rPr lang="uk-UA" sz="1800" b="1" dirty="0">
                <a:solidFill>
                  <a:schemeClr val="accent6"/>
                </a:solidFill>
              </a:rPr>
              <a:t>заняття за </a:t>
            </a:r>
            <a:r>
              <a:rPr lang="uk-UA" sz="1800" b="1" dirty="0" smtClean="0">
                <a:solidFill>
                  <a:schemeClr val="accent6"/>
                </a:solidFill>
              </a:rPr>
              <a:t>темою </a:t>
            </a:r>
            <a:r>
              <a:rPr lang="uk-UA" sz="1800" b="1" dirty="0">
                <a:solidFill>
                  <a:schemeClr val="accent6"/>
                </a:solidFill>
              </a:rPr>
              <a:t>«Дозування порошків </a:t>
            </a:r>
            <a:r>
              <a:rPr lang="uk-UA" sz="1800" b="1" dirty="0" smtClean="0">
                <a:solidFill>
                  <a:schemeClr val="accent6"/>
                </a:solidFill>
              </a:rPr>
              <a:t>в</a:t>
            </a:r>
            <a:r>
              <a:rPr lang="en-US" sz="1800" b="1" dirty="0" smtClean="0">
                <a:solidFill>
                  <a:schemeClr val="accent6"/>
                </a:solidFill>
              </a:rPr>
              <a:t> </a:t>
            </a:r>
            <a:r>
              <a:rPr lang="ru-RU" sz="1800" b="1" dirty="0" smtClean="0">
                <a:solidFill>
                  <a:schemeClr val="accent6"/>
                </a:solidFill>
              </a:rPr>
              <a:t>а</a:t>
            </a:r>
            <a:r>
              <a:rPr lang="uk-UA" sz="1800" b="1" dirty="0" err="1" smtClean="0">
                <a:solidFill>
                  <a:schemeClr val="accent6"/>
                </a:solidFill>
              </a:rPr>
              <a:t>птеці</a:t>
            </a:r>
            <a:r>
              <a:rPr lang="uk-UA" sz="1800" b="1" dirty="0">
                <a:solidFill>
                  <a:schemeClr val="accent6"/>
                </a:solidFill>
              </a:rPr>
              <a:t>»</a:t>
            </a:r>
            <a:r>
              <a:rPr lang="uk-UA" altLang="uk-UA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	</a:t>
            </a:r>
            <a:endParaRPr lang="en-US" altLang="uk-UA" sz="1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anose="020E0502030308020204" pitchFamily="34" charset="0"/>
            </a:endParaRPr>
          </a:p>
          <a:p>
            <a:pPr algn="l"/>
            <a:r>
              <a:rPr lang="uk-UA" altLang="uk-UA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Лектор</a:t>
            </a:r>
            <a:r>
              <a:rPr lang="uk-UA" altLang="uk-UA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: </a:t>
            </a:r>
            <a:r>
              <a:rPr lang="uk-UA" altLang="uk-UA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доц. Зубченко Т.М., ас. Марченко М.В.</a:t>
            </a:r>
            <a:endParaRPr lang="uk-UA" altLang="uk-UA" sz="20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anose="020E0502030308020204" pitchFamily="34" charset="0"/>
            </a:endParaRPr>
          </a:p>
          <a:p>
            <a:pPr algn="l"/>
            <a:r>
              <a:rPr lang="uk-UA" altLang="uk-UA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	Дата заходу:  </a:t>
            </a:r>
            <a:r>
              <a:rPr lang="uk-UA" altLang="uk-UA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4.10.17</a:t>
            </a:r>
          </a:p>
          <a:p>
            <a:pPr algn="l"/>
            <a:r>
              <a:rPr lang="uk-UA" altLang="uk-UA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	Контингент:  </a:t>
            </a:r>
            <a:r>
              <a:rPr lang="uk-UA" alt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учні 6а класу</a:t>
            </a:r>
            <a:r>
              <a:rPr lang="uk-UA" altLang="uk-UA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, кількість – 9 учнів</a:t>
            </a:r>
            <a:r>
              <a:rPr lang="uk-UA" altLang="uk-UA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uk-UA" altLang="uk-UA" sz="32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anose="020E0502030308020204" pitchFamily="34" charset="0"/>
            </a:endParaRPr>
          </a:p>
        </p:txBody>
      </p:sp>
    </p:spTree>
  </p:cSld>
  <p:clrMapOvr>
    <a:masterClrMapping/>
  </p:clrMapOvr>
  <p:transition advTm="8376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uk-U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uk-U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36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Оформление по умолчанию</vt:lpstr>
      <vt:lpstr>PowerPoint Presentation</vt:lpstr>
    </vt:vector>
  </TitlesOfParts>
  <Company>MOY 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a03</cp:lastModifiedBy>
  <cp:revision>100</cp:revision>
  <dcterms:created xsi:type="dcterms:W3CDTF">2007-09-24T12:16:34Z</dcterms:created>
  <dcterms:modified xsi:type="dcterms:W3CDTF">2017-11-13T19:04:02Z</dcterms:modified>
</cp:coreProperties>
</file>