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0066"/>
    <a:srgbClr val="006600"/>
    <a:srgbClr val="FF0066"/>
    <a:srgbClr val="003300"/>
    <a:srgbClr val="FF0000"/>
    <a:srgbClr val="80008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27" autoAdjust="0"/>
  </p:normalViewPr>
  <p:slideViewPr>
    <p:cSldViewPr>
      <p:cViewPr varScale="1">
        <p:scale>
          <a:sx n="101" d="100"/>
          <a:sy n="101" d="100"/>
        </p:scale>
        <p:origin x="18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C822E-D38E-4454-8DF9-EFA414647C2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358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32F29-AACF-492A-B7F5-BAF414888BE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3967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88A2C-CD49-4803-A9EE-8834A21DD27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9451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446B9D-DC83-491F-B902-CF660C70773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1305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CF6E0-F5C4-4709-A3A1-5A7AA2A6602B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5616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3F077-9DA9-488E-9383-0F3E44C0D92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374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5283A-1710-4BD1-A53E-35F3CC3F9D9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388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B3E0-377B-42CD-860D-AA87BECFFECF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5171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B3A9-FD29-4B4F-AE54-514D2A7579DE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437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DFEC-A3F3-4473-A8B5-C162BA24583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7161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1CD8A-0681-4C02-962F-03E5462BD03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7464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7DEA0-EB89-465E-8AFF-00D5688FED0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8478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51FF62-50AB-4C86-9B63-DE8A90801F35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20988"/>
            <a:ext cx="4716016" cy="3537012"/>
          </a:xfrm>
          <a:prstGeom prst="rect">
            <a:avLst/>
          </a:prstGeom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16221" y="821831"/>
            <a:ext cx="8208963" cy="6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uk-UA" alt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аптечної технології ліків</a:t>
            </a:r>
            <a:endParaRPr lang="uk-UA" alt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1923082" y="232966"/>
            <a:ext cx="5021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uk-UA" sz="20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НАЦ</a:t>
            </a:r>
            <a:r>
              <a:rPr lang="uk-UA" altLang="uk-UA" sz="20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І</a:t>
            </a:r>
            <a:r>
              <a:rPr lang="ru-RU" altLang="uk-UA" sz="2000" b="1" dirty="0" smtClean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ОНАЛЬНИЙ</a:t>
            </a:r>
            <a:r>
              <a:rPr lang="en-US" altLang="uk-UA" sz="2000" b="1" dirty="0" smtClean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 </a:t>
            </a:r>
            <a:r>
              <a:rPr lang="ru-RU" altLang="uk-UA" sz="2000" b="1" dirty="0" smtClean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ФАРМАЦЕВТИЧНИЙ  </a:t>
            </a:r>
            <a:r>
              <a:rPr lang="ru-RU" altLang="uk-UA" sz="20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dver Gothic" pitchFamily="34" charset="0"/>
              </a:rPr>
              <a:t>УНІВЕРСИТЕТ</a:t>
            </a:r>
            <a:endParaRPr lang="en-US" altLang="uk-UA" sz="2000" b="1" dirty="0">
              <a:solidFill>
                <a:srgbClr val="18116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dver Gothic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4651"/>
            <a:ext cx="1537564" cy="16041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881"/>
            <a:ext cx="1441749" cy="1571136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-796218" y="1813016"/>
            <a:ext cx="9433048" cy="82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ru-RU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Кафедра </a:t>
            </a:r>
            <a:r>
              <a:rPr lang="ru-RU" altLang="uk-UA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організатор</a:t>
            </a:r>
            <a:r>
              <a:rPr lang="ru-RU" altLang="uk-U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: </a:t>
            </a:r>
            <a:r>
              <a:rPr lang="uk-UA" altLang="uk-UA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АТЛ</a:t>
            </a:r>
            <a:endParaRPr lang="uk-UA" altLang="uk-UA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Кафедра виконавець: </a:t>
            </a:r>
            <a:r>
              <a:rPr lang="uk-UA" altLang="uk-UA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Кафедра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АТЛ</a:t>
            </a: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</a:t>
            </a:r>
          </a:p>
          <a:p>
            <a:pPr algn="l"/>
            <a:r>
              <a:rPr lang="uk-UA" altLang="uk-U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</a:t>
            </a:r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Навчальний заклад</a:t>
            </a:r>
            <a:r>
              <a:rPr lang="en-US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ru-RU" altLang="uk-UA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Харківський</a:t>
            </a:r>
            <a:r>
              <a:rPr lang="ru-RU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ru-RU" altLang="uk-UA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ліцей</a:t>
            </a:r>
            <a:r>
              <a:rPr lang="ru-RU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155</a:t>
            </a: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Проведення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Практичне заняття за темою «Приготування простих порошків»</a:t>
            </a: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Лектор: 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проф. </a:t>
            </a:r>
            <a:r>
              <a:rPr lang="uk-UA" altLang="uk-UA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Половко</a:t>
            </a:r>
            <a:r>
              <a:rPr lang="uk-UA" altLang="uk-UA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Н.П., ас. Марченко М.В.</a:t>
            </a:r>
            <a:endParaRPr lang="uk-UA" altLang="uk-UA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Дата заходу</a:t>
            </a:r>
            <a:r>
              <a:rPr lang="uk-UA" altLang="uk-UA" sz="2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:  </a:t>
            </a:r>
            <a:r>
              <a:rPr lang="uk-UA" altLang="uk-UA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7.11.17</a:t>
            </a:r>
            <a:endParaRPr lang="uk-UA" altLang="uk-UA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  <a:p>
            <a:pPr algn="l"/>
            <a:r>
              <a:rPr lang="uk-UA" altLang="uk-UA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	Контингент:   учні  8 класу, кількість – 9 учнів</a:t>
            </a:r>
            <a:r>
              <a:rPr lang="uk-UA" alt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anose="020E0502030308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uk-UA" altLang="uk-UA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anose="020E0502030308020204" pitchFamily="34" charset="0"/>
            </a:endParaRPr>
          </a:p>
        </p:txBody>
      </p:sp>
    </p:spTree>
  </p:cSld>
  <p:clrMapOvr>
    <a:masterClrMapping/>
  </p:clrMapOvr>
  <p:transition advTm="837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9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Adver Gothic</vt:lpstr>
      <vt:lpstr>Arial</vt:lpstr>
      <vt:lpstr>Maiandra GD</vt:lpstr>
      <vt:lpstr>Оформление по умолчанию</vt:lpstr>
      <vt:lpstr>Презентация PowerPoint</vt:lpstr>
    </vt:vector>
  </TitlesOfParts>
  <Company>MOY 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Оператор</cp:lastModifiedBy>
  <cp:revision>95</cp:revision>
  <dcterms:created xsi:type="dcterms:W3CDTF">2007-09-24T12:16:34Z</dcterms:created>
  <dcterms:modified xsi:type="dcterms:W3CDTF">2017-11-13T13:51:38Z</dcterms:modified>
</cp:coreProperties>
</file>