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3" r:id="rId5"/>
    <p:sldId id="284" r:id="rId6"/>
    <p:sldId id="282" r:id="rId7"/>
    <p:sldId id="285" r:id="rId8"/>
    <p:sldId id="286" r:id="rId9"/>
    <p:sldId id="289" r:id="rId10"/>
    <p:sldId id="287" r:id="rId11"/>
    <p:sldId id="291" r:id="rId12"/>
    <p:sldId id="292" r:id="rId13"/>
    <p:sldId id="293" r:id="rId14"/>
    <p:sldId id="297" r:id="rId15"/>
    <p:sldId id="302" r:id="rId16"/>
    <p:sldId id="294" r:id="rId17"/>
    <p:sldId id="295" r:id="rId18"/>
    <p:sldId id="296" r:id="rId19"/>
    <p:sldId id="299" r:id="rId20"/>
    <p:sldId id="300" r:id="rId21"/>
    <p:sldId id="301" r:id="rId22"/>
    <p:sldId id="303" r:id="rId23"/>
    <p:sldId id="275"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003"/>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4" autoAdjust="0"/>
    <p:restoredTop sz="94660"/>
  </p:normalViewPr>
  <p:slideViewPr>
    <p:cSldViewPr>
      <p:cViewPr varScale="1">
        <p:scale>
          <a:sx n="97" d="100"/>
          <a:sy n="97" d="100"/>
        </p:scale>
        <p:origin x="90"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94ACB-CDA7-4F8C-822E-AD5C09A501C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uk-UA"/>
        </a:p>
      </dgm:t>
    </dgm:pt>
    <dgm:pt modelId="{EFF07625-C68A-4176-8609-C5F1448AAA7A}">
      <dgm:prSet phldrT="[Текст]" custT="1"/>
      <dgm:spPr>
        <a:scene3d>
          <a:camera prst="orthographicFront"/>
          <a:lightRig rig="threePt" dir="t"/>
        </a:scene3d>
        <a:sp3d>
          <a:bevelT/>
        </a:sp3d>
      </dgm:spPr>
      <dgm:t>
        <a:bodyPr/>
        <a:lstStyle/>
        <a:p>
          <a:pPr>
            <a:lnSpc>
              <a:spcPct val="100000"/>
            </a:lnSpc>
            <a:spcBef>
              <a:spcPts val="0"/>
            </a:spcBef>
            <a:spcAft>
              <a:spcPts val="0"/>
            </a:spcAft>
          </a:pPr>
          <a:r>
            <a:rPr lang="uk-UA" sz="2800" dirty="0" err="1">
              <a:solidFill>
                <a:schemeClr val="tx1"/>
              </a:solidFill>
              <a:latin typeface="Arial" pitchFamily="34" charset="0"/>
              <a:cs typeface="Arial" pitchFamily="34" charset="0"/>
            </a:rPr>
            <a:t>Вспомогательные</a:t>
          </a:r>
          <a:r>
            <a:rPr lang="uk-UA" sz="2800" dirty="0">
              <a:solidFill>
                <a:schemeClr val="tx1"/>
              </a:solidFill>
              <a:latin typeface="Arial" pitchFamily="34" charset="0"/>
              <a:cs typeface="Arial" pitchFamily="34" charset="0"/>
            </a:rPr>
            <a:t> </a:t>
          </a:r>
          <a:r>
            <a:rPr lang="uk-UA" sz="2800" dirty="0" err="1">
              <a:solidFill>
                <a:schemeClr val="tx1"/>
              </a:solidFill>
              <a:latin typeface="Arial" pitchFamily="34" charset="0"/>
              <a:cs typeface="Arial" pitchFamily="34" charset="0"/>
            </a:rPr>
            <a:t>вещества</a:t>
          </a:r>
          <a:r>
            <a:rPr lang="uk-UA" sz="2800" dirty="0">
              <a:solidFill>
                <a:schemeClr val="tx1"/>
              </a:solidFill>
              <a:latin typeface="Arial" pitchFamily="34" charset="0"/>
              <a:cs typeface="Arial" pitchFamily="34" charset="0"/>
            </a:rPr>
            <a:t> </a:t>
          </a:r>
          <a:r>
            <a:rPr lang="uk-UA" sz="2800" dirty="0" err="1">
              <a:solidFill>
                <a:schemeClr val="tx1"/>
              </a:solidFill>
              <a:latin typeface="Arial" pitchFamily="34" charset="0"/>
              <a:cs typeface="Arial" pitchFamily="34" charset="0"/>
            </a:rPr>
            <a:t>влияют</a:t>
          </a:r>
          <a:r>
            <a:rPr lang="uk-UA" sz="2800" dirty="0">
              <a:solidFill>
                <a:schemeClr val="tx1"/>
              </a:solidFill>
              <a:latin typeface="Arial" pitchFamily="34" charset="0"/>
              <a:cs typeface="Arial" pitchFamily="34" charset="0"/>
            </a:rPr>
            <a:t> на</a:t>
          </a:r>
        </a:p>
      </dgm:t>
    </dgm:pt>
    <dgm:pt modelId="{CBA12E90-6832-497B-BD95-8DAF23DD02CB}" type="parTrans" cxnId="{3043EF9D-4C54-46D8-BCF6-CFD57EBA7ED3}">
      <dgm:prSet/>
      <dgm:spPr/>
      <dgm:t>
        <a:bodyPr/>
        <a:lstStyle/>
        <a:p>
          <a:pPr>
            <a:lnSpc>
              <a:spcPct val="100000"/>
            </a:lnSpc>
            <a:spcBef>
              <a:spcPts val="0"/>
            </a:spcBef>
            <a:spcAft>
              <a:spcPts val="0"/>
            </a:spcAft>
          </a:pPr>
          <a:endParaRPr lang="uk-UA" sz="1600">
            <a:solidFill>
              <a:schemeClr val="tx1"/>
            </a:solidFill>
            <a:latin typeface="Arial" pitchFamily="34" charset="0"/>
            <a:cs typeface="Arial" pitchFamily="34" charset="0"/>
          </a:endParaRPr>
        </a:p>
      </dgm:t>
    </dgm:pt>
    <dgm:pt modelId="{AB78D8A1-F8DD-4C26-A17B-4DA7F279B2C0}" type="sibTrans" cxnId="{3043EF9D-4C54-46D8-BCF6-CFD57EBA7ED3}">
      <dgm:prSet/>
      <dgm:spPr/>
      <dgm:t>
        <a:bodyPr/>
        <a:lstStyle/>
        <a:p>
          <a:pPr>
            <a:lnSpc>
              <a:spcPct val="100000"/>
            </a:lnSpc>
            <a:spcBef>
              <a:spcPts val="0"/>
            </a:spcBef>
            <a:spcAft>
              <a:spcPts val="0"/>
            </a:spcAft>
          </a:pPr>
          <a:endParaRPr lang="uk-UA" sz="1600">
            <a:solidFill>
              <a:schemeClr val="tx1"/>
            </a:solidFill>
            <a:latin typeface="Arial" pitchFamily="34" charset="0"/>
            <a:cs typeface="Arial" pitchFamily="34" charset="0"/>
          </a:endParaRPr>
        </a:p>
      </dgm:t>
    </dgm:pt>
    <dgm:pt modelId="{253BE89F-EB0B-4E02-9B2D-EF89C9D023E4}">
      <dgm:prSet phldrT="[Текст]" custT="1"/>
      <dgm:spPr>
        <a:scene3d>
          <a:camera prst="orthographicFront"/>
          <a:lightRig rig="threePt" dir="t"/>
        </a:scene3d>
        <a:sp3d>
          <a:bevelT/>
        </a:sp3d>
      </dgm:spPr>
      <dgm:t>
        <a:bodyPr lIns="72000"/>
        <a:lstStyle/>
        <a:p>
          <a:pPr algn="l">
            <a:lnSpc>
              <a:spcPct val="100000"/>
            </a:lnSpc>
            <a:spcAft>
              <a:spcPts val="0"/>
            </a:spcAft>
          </a:pPr>
          <a:r>
            <a:rPr lang="uk-UA" sz="2000" b="1" i="1" dirty="0" err="1">
              <a:solidFill>
                <a:schemeClr val="tx1"/>
              </a:solidFill>
              <a:latin typeface="Arial" pitchFamily="34" charset="0"/>
              <a:cs typeface="Arial" pitchFamily="34" charset="0"/>
            </a:rPr>
            <a:t>Терапевтическую</a:t>
          </a:r>
          <a:r>
            <a:rPr lang="uk-UA" sz="2000" b="1" i="1" dirty="0">
              <a:solidFill>
                <a:schemeClr val="tx1"/>
              </a:solidFill>
              <a:latin typeface="Arial" pitchFamily="34" charset="0"/>
              <a:cs typeface="Arial" pitchFamily="34" charset="0"/>
            </a:rPr>
            <a:t> </a:t>
          </a:r>
          <a:r>
            <a:rPr lang="uk-UA" sz="2000" b="1" i="1" dirty="0" err="1">
              <a:solidFill>
                <a:schemeClr val="tx1"/>
              </a:solidFill>
              <a:latin typeface="Arial" pitchFamily="34" charset="0"/>
              <a:cs typeface="Arial" pitchFamily="34" charset="0"/>
            </a:rPr>
            <a:t>эффективность</a:t>
          </a:r>
          <a:r>
            <a:rPr lang="uk-UA" sz="2000" b="1" i="1" dirty="0">
              <a:solidFill>
                <a:schemeClr val="tx1"/>
              </a:solidFill>
              <a:latin typeface="Arial" pitchFamily="34" charset="0"/>
              <a:cs typeface="Arial" pitchFamily="34" charset="0"/>
            </a:rPr>
            <a:t>:</a:t>
          </a:r>
        </a:p>
        <a:p>
          <a:pPr algn="l">
            <a:lnSpc>
              <a:spcPct val="100000"/>
            </a:lnSpc>
            <a:spcAft>
              <a:spcPts val="0"/>
            </a:spcAft>
          </a:pPr>
          <a:r>
            <a:rPr lang="uk-UA" sz="2000" b="0" i="0" dirty="0" err="1">
              <a:solidFill>
                <a:schemeClr val="tx1"/>
              </a:solidFill>
              <a:latin typeface="Arial" pitchFamily="34" charset="0"/>
              <a:cs typeface="Arial" pitchFamily="34" charset="0"/>
            </a:rPr>
            <a:t>фармакологическая</a:t>
          </a:r>
          <a:r>
            <a:rPr lang="uk-UA" sz="2000" b="0" i="0" dirty="0">
              <a:solidFill>
                <a:schemeClr val="tx1"/>
              </a:solidFill>
              <a:latin typeface="Arial" pitchFamily="34" charset="0"/>
              <a:cs typeface="Arial" pitchFamily="34" charset="0"/>
            </a:rPr>
            <a:t> </a:t>
          </a:r>
          <a:r>
            <a:rPr lang="uk-UA" sz="2000" b="0" i="0" dirty="0" err="1">
              <a:solidFill>
                <a:schemeClr val="tx1"/>
              </a:solidFill>
              <a:latin typeface="Arial" pitchFamily="34" charset="0"/>
              <a:cs typeface="Arial" pitchFamily="34" charset="0"/>
            </a:rPr>
            <a:t>активность</a:t>
          </a:r>
          <a:endParaRPr lang="uk-UA" sz="2000" b="0" i="0" dirty="0">
            <a:solidFill>
              <a:schemeClr val="tx1"/>
            </a:solidFill>
            <a:latin typeface="Arial" pitchFamily="34" charset="0"/>
            <a:cs typeface="Arial" pitchFamily="34" charset="0"/>
          </a:endParaRPr>
        </a:p>
        <a:p>
          <a:pPr algn="l">
            <a:lnSpc>
              <a:spcPct val="100000"/>
            </a:lnSpc>
            <a:spcAft>
              <a:spcPts val="0"/>
            </a:spcAft>
          </a:pPr>
          <a:r>
            <a:rPr lang="uk-UA" sz="2000" b="0" i="0" dirty="0" err="1">
              <a:solidFill>
                <a:schemeClr val="tx1"/>
              </a:solidFill>
              <a:latin typeface="Arial" pitchFamily="34" charset="0"/>
              <a:cs typeface="Arial" pitchFamily="34" charset="0"/>
            </a:rPr>
            <a:t>резорбция</a:t>
          </a:r>
          <a:endParaRPr lang="uk-UA" sz="2000" b="0" i="0" dirty="0">
            <a:solidFill>
              <a:schemeClr val="tx1"/>
            </a:solidFill>
            <a:latin typeface="Arial" pitchFamily="34" charset="0"/>
            <a:cs typeface="Arial" pitchFamily="34" charset="0"/>
          </a:endParaRPr>
        </a:p>
        <a:p>
          <a:pPr algn="l">
            <a:lnSpc>
              <a:spcPct val="100000"/>
            </a:lnSpc>
            <a:spcAft>
              <a:spcPts val="0"/>
            </a:spcAft>
          </a:pPr>
          <a:r>
            <a:rPr lang="uk-UA" sz="2000" b="0" i="0" dirty="0" err="1">
              <a:solidFill>
                <a:schemeClr val="tx1"/>
              </a:solidFill>
              <a:latin typeface="Arial" pitchFamily="34" charset="0"/>
              <a:cs typeface="Arial" pitchFamily="34" charset="0"/>
            </a:rPr>
            <a:t>локализация</a:t>
          </a:r>
          <a:r>
            <a:rPr lang="uk-UA" sz="2000" b="0" i="0" dirty="0">
              <a:solidFill>
                <a:schemeClr val="tx1"/>
              </a:solidFill>
              <a:latin typeface="Arial" pitchFamily="34" charset="0"/>
              <a:cs typeface="Arial" pitchFamily="34" charset="0"/>
            </a:rPr>
            <a:t> </a:t>
          </a:r>
          <a:r>
            <a:rPr lang="uk-UA" sz="2000" b="0" i="0" dirty="0" err="1">
              <a:solidFill>
                <a:schemeClr val="tx1"/>
              </a:solidFill>
              <a:latin typeface="Arial" pitchFamily="34" charset="0"/>
              <a:cs typeface="Arial" pitchFamily="34" charset="0"/>
            </a:rPr>
            <a:t>действия</a:t>
          </a:r>
          <a:endParaRPr lang="uk-UA" sz="2000" b="0" i="0" dirty="0">
            <a:solidFill>
              <a:schemeClr val="tx1"/>
            </a:solidFill>
            <a:latin typeface="Arial" pitchFamily="34" charset="0"/>
            <a:cs typeface="Arial" pitchFamily="34" charset="0"/>
          </a:endParaRPr>
        </a:p>
        <a:p>
          <a:pPr algn="l">
            <a:lnSpc>
              <a:spcPct val="100000"/>
            </a:lnSpc>
            <a:spcAft>
              <a:spcPts val="0"/>
            </a:spcAft>
          </a:pPr>
          <a:r>
            <a:rPr lang="uk-UA" sz="2000" b="0" i="0" dirty="0" err="1">
              <a:solidFill>
                <a:schemeClr val="tx1"/>
              </a:solidFill>
              <a:latin typeface="Arial" pitchFamily="34" charset="0"/>
              <a:cs typeface="Arial" pitchFamily="34" charset="0"/>
            </a:rPr>
            <a:t>фармакокинетика</a:t>
          </a:r>
          <a:endParaRPr lang="uk-UA" sz="2000" b="0" i="0" dirty="0">
            <a:solidFill>
              <a:schemeClr val="tx1"/>
            </a:solidFill>
            <a:latin typeface="Arial" pitchFamily="34" charset="0"/>
            <a:cs typeface="Arial" pitchFamily="34" charset="0"/>
          </a:endParaRPr>
        </a:p>
        <a:p>
          <a:pPr algn="l">
            <a:lnSpc>
              <a:spcPct val="100000"/>
            </a:lnSpc>
            <a:spcAft>
              <a:spcPts val="0"/>
            </a:spcAft>
          </a:pPr>
          <a:r>
            <a:rPr lang="uk-UA" sz="2000" b="0" i="0" dirty="0" err="1">
              <a:solidFill>
                <a:schemeClr val="tx1"/>
              </a:solidFill>
              <a:latin typeface="Arial" pitchFamily="34" charset="0"/>
              <a:cs typeface="Arial" pitchFamily="34" charset="0"/>
            </a:rPr>
            <a:t>фармакологические</a:t>
          </a:r>
          <a:endParaRPr lang="uk-UA" sz="2000" b="0" i="0" dirty="0">
            <a:solidFill>
              <a:schemeClr val="tx1"/>
            </a:solidFill>
            <a:latin typeface="Arial" pitchFamily="34" charset="0"/>
            <a:cs typeface="Arial" pitchFamily="34" charset="0"/>
          </a:endParaRPr>
        </a:p>
      </dgm:t>
    </dgm:pt>
    <dgm:pt modelId="{8476B91F-2F47-4710-A5FC-6F7834700901}" type="parTrans" cxnId="{132BBEAF-DE94-4936-BC54-60AFDA0293D4}">
      <dgm:prSet custT="1"/>
      <dgm:spPr>
        <a:scene3d>
          <a:camera prst="orthographicFront"/>
          <a:lightRig rig="threePt" dir="t"/>
        </a:scene3d>
        <a:sp3d>
          <a:bevelT/>
        </a:sp3d>
      </dgm:spPr>
      <dgm:t>
        <a:bodyPr/>
        <a:lstStyle/>
        <a:p>
          <a:pPr>
            <a:lnSpc>
              <a:spcPct val="100000"/>
            </a:lnSpc>
            <a:spcBef>
              <a:spcPts val="0"/>
            </a:spcBef>
            <a:spcAft>
              <a:spcPts val="0"/>
            </a:spcAft>
          </a:pPr>
          <a:endParaRPr lang="uk-UA" sz="400">
            <a:solidFill>
              <a:schemeClr val="tx1"/>
            </a:solidFill>
            <a:latin typeface="Arial" pitchFamily="34" charset="0"/>
            <a:cs typeface="Arial" pitchFamily="34" charset="0"/>
          </a:endParaRPr>
        </a:p>
      </dgm:t>
    </dgm:pt>
    <dgm:pt modelId="{35CEEB9C-4127-43B6-AD5B-18560A484249}" type="sibTrans" cxnId="{132BBEAF-DE94-4936-BC54-60AFDA0293D4}">
      <dgm:prSet/>
      <dgm:spPr/>
      <dgm:t>
        <a:bodyPr/>
        <a:lstStyle/>
        <a:p>
          <a:pPr>
            <a:lnSpc>
              <a:spcPct val="100000"/>
            </a:lnSpc>
            <a:spcBef>
              <a:spcPts val="0"/>
            </a:spcBef>
            <a:spcAft>
              <a:spcPts val="0"/>
            </a:spcAft>
          </a:pPr>
          <a:endParaRPr lang="uk-UA" sz="1600">
            <a:solidFill>
              <a:schemeClr val="tx1"/>
            </a:solidFill>
            <a:latin typeface="Arial" pitchFamily="34" charset="0"/>
            <a:cs typeface="Arial" pitchFamily="34" charset="0"/>
          </a:endParaRPr>
        </a:p>
      </dgm:t>
    </dgm:pt>
    <dgm:pt modelId="{C92F7750-27B5-402A-88EC-96253187667E}">
      <dgm:prSet phldrT="[Текст]" custT="1"/>
      <dgm:spPr>
        <a:scene3d>
          <a:camera prst="orthographicFront"/>
          <a:lightRig rig="threePt" dir="t"/>
        </a:scene3d>
        <a:sp3d>
          <a:bevelT/>
        </a:sp3d>
      </dgm:spPr>
      <dgm:t>
        <a:bodyPr lIns="72000"/>
        <a:lstStyle/>
        <a:p>
          <a:pPr algn="l">
            <a:lnSpc>
              <a:spcPct val="100000"/>
            </a:lnSpc>
            <a:spcAft>
              <a:spcPts val="0"/>
            </a:spcAft>
          </a:pPr>
          <a:r>
            <a:rPr lang="uk-UA" sz="2000" b="1" i="1" dirty="0" err="1">
              <a:solidFill>
                <a:schemeClr val="tx1"/>
              </a:solidFill>
              <a:latin typeface="Arial" pitchFamily="34" charset="0"/>
              <a:cs typeface="Arial" pitchFamily="34" charset="0"/>
            </a:rPr>
            <a:t>Качество</a:t>
          </a:r>
          <a:r>
            <a:rPr lang="uk-UA" sz="2000" b="1" i="1" dirty="0">
              <a:solidFill>
                <a:schemeClr val="tx1"/>
              </a:solidFill>
              <a:latin typeface="Arial" pitchFamily="34" charset="0"/>
              <a:cs typeface="Arial" pitchFamily="34" charset="0"/>
            </a:rPr>
            <a:t> ЛП:</a:t>
          </a:r>
        </a:p>
        <a:p>
          <a:pPr algn="l">
            <a:lnSpc>
              <a:spcPct val="100000"/>
            </a:lnSpc>
            <a:spcAft>
              <a:spcPts val="0"/>
            </a:spcAft>
          </a:pPr>
          <a:r>
            <a:rPr lang="uk-UA" sz="2000" b="0" i="0" dirty="0" err="1">
              <a:solidFill>
                <a:schemeClr val="tx1"/>
              </a:solidFill>
              <a:latin typeface="Arial" pitchFamily="34" charset="0"/>
              <a:cs typeface="Arial" pitchFamily="34" charset="0"/>
            </a:rPr>
            <a:t>стабильность</a:t>
          </a:r>
          <a:r>
            <a:rPr lang="uk-UA" sz="2000" b="0" i="0" dirty="0">
              <a:solidFill>
                <a:schemeClr val="tx1"/>
              </a:solidFill>
              <a:latin typeface="Arial" pitchFamily="34" charset="0"/>
              <a:cs typeface="Arial" pitchFamily="34" charset="0"/>
            </a:rPr>
            <a:t> (</a:t>
          </a:r>
          <a:r>
            <a:rPr lang="uk-UA" sz="2000" b="0" i="0" dirty="0" err="1">
              <a:solidFill>
                <a:schemeClr val="tx1"/>
              </a:solidFill>
              <a:latin typeface="Arial" pitchFamily="34" charset="0"/>
              <a:cs typeface="Arial" pitchFamily="34" charset="0"/>
            </a:rPr>
            <a:t>физическая</a:t>
          </a:r>
          <a:r>
            <a:rPr lang="uk-UA" sz="2000" b="0" i="0" dirty="0">
              <a:solidFill>
                <a:schemeClr val="tx1"/>
              </a:solidFill>
              <a:latin typeface="Arial" pitchFamily="34" charset="0"/>
              <a:cs typeface="Arial" pitchFamily="34" charset="0"/>
            </a:rPr>
            <a:t>, </a:t>
          </a:r>
          <a:r>
            <a:rPr lang="uk-UA" sz="2000" b="0" i="0" dirty="0" err="1">
              <a:solidFill>
                <a:schemeClr val="tx1"/>
              </a:solidFill>
              <a:latin typeface="Arial" pitchFamily="34" charset="0"/>
              <a:cs typeface="Arial" pitchFamily="34" charset="0"/>
            </a:rPr>
            <a:t>химическая</a:t>
          </a:r>
          <a:r>
            <a:rPr lang="uk-UA" sz="2000" b="0" i="0" dirty="0">
              <a:solidFill>
                <a:schemeClr val="tx1"/>
              </a:solidFill>
              <a:latin typeface="Arial" pitchFamily="34" charset="0"/>
              <a:cs typeface="Arial" pitchFamily="34" charset="0"/>
            </a:rPr>
            <a:t>, </a:t>
          </a:r>
          <a:r>
            <a:rPr lang="uk-UA" sz="2000" b="0" i="0" dirty="0" err="1">
              <a:solidFill>
                <a:schemeClr val="tx1"/>
              </a:solidFill>
              <a:latin typeface="Arial" pitchFamily="34" charset="0"/>
              <a:cs typeface="Arial" pitchFamily="34" charset="0"/>
            </a:rPr>
            <a:t>микробиологическая</a:t>
          </a:r>
          <a:r>
            <a:rPr lang="uk-UA" sz="2000" b="0" i="0" dirty="0">
              <a:solidFill>
                <a:schemeClr val="tx1"/>
              </a:solidFill>
              <a:latin typeface="Arial" pitchFamily="34" charset="0"/>
              <a:cs typeface="Arial" pitchFamily="34" charset="0"/>
            </a:rPr>
            <a:t>)</a:t>
          </a:r>
        </a:p>
        <a:p>
          <a:pPr algn="l">
            <a:lnSpc>
              <a:spcPct val="100000"/>
            </a:lnSpc>
            <a:spcAft>
              <a:spcPts val="0"/>
            </a:spcAft>
          </a:pPr>
          <a:endParaRPr lang="uk-UA" sz="2000" b="0" i="0" dirty="0">
            <a:solidFill>
              <a:schemeClr val="tx1"/>
            </a:solidFill>
            <a:latin typeface="Arial" pitchFamily="34" charset="0"/>
            <a:cs typeface="Arial" pitchFamily="34" charset="0"/>
          </a:endParaRPr>
        </a:p>
        <a:p>
          <a:pPr algn="l">
            <a:lnSpc>
              <a:spcPct val="100000"/>
            </a:lnSpc>
            <a:spcAft>
              <a:spcPts val="0"/>
            </a:spcAft>
          </a:pPr>
          <a:r>
            <a:rPr lang="uk-UA" sz="2000" b="0" i="0" dirty="0" err="1">
              <a:solidFill>
                <a:schemeClr val="tx1"/>
              </a:solidFill>
              <a:latin typeface="Arial" pitchFamily="34" charset="0"/>
              <a:cs typeface="Arial" pitchFamily="34" charset="0"/>
            </a:rPr>
            <a:t>технология</a:t>
          </a:r>
          <a:r>
            <a:rPr lang="uk-UA" sz="2000" b="0" i="0" dirty="0">
              <a:solidFill>
                <a:schemeClr val="tx1"/>
              </a:solidFill>
              <a:latin typeface="Arial" pitchFamily="34" charset="0"/>
              <a:cs typeface="Arial" pitchFamily="34" charset="0"/>
            </a:rPr>
            <a:t> </a:t>
          </a:r>
          <a:r>
            <a:rPr lang="uk-UA" sz="2000" b="0" i="0" dirty="0" err="1">
              <a:solidFill>
                <a:schemeClr val="tx1"/>
              </a:solidFill>
              <a:latin typeface="Arial" pitchFamily="34" charset="0"/>
              <a:cs typeface="Arial" pitchFamily="34" charset="0"/>
            </a:rPr>
            <a:t>приготовления</a:t>
          </a:r>
          <a:endParaRPr lang="uk-UA" sz="2000" b="0" i="0" dirty="0">
            <a:solidFill>
              <a:schemeClr val="tx1"/>
            </a:solidFill>
            <a:latin typeface="Arial" pitchFamily="34" charset="0"/>
            <a:cs typeface="Arial" pitchFamily="34" charset="0"/>
          </a:endParaRPr>
        </a:p>
        <a:p>
          <a:pPr algn="l">
            <a:lnSpc>
              <a:spcPct val="100000"/>
            </a:lnSpc>
            <a:spcAft>
              <a:spcPts val="0"/>
            </a:spcAft>
          </a:pPr>
          <a:endParaRPr lang="uk-UA" sz="2000" b="0" i="0" dirty="0">
            <a:solidFill>
              <a:schemeClr val="tx1"/>
            </a:solidFill>
            <a:latin typeface="Arial" pitchFamily="34" charset="0"/>
            <a:cs typeface="Arial" pitchFamily="34" charset="0"/>
          </a:endParaRPr>
        </a:p>
        <a:p>
          <a:pPr algn="l">
            <a:lnSpc>
              <a:spcPct val="100000"/>
            </a:lnSpc>
            <a:spcAft>
              <a:spcPts val="0"/>
            </a:spcAft>
          </a:pPr>
          <a:r>
            <a:rPr lang="uk-UA" sz="2000" b="0" i="0" dirty="0" err="1">
              <a:solidFill>
                <a:schemeClr val="tx1"/>
              </a:solidFill>
              <a:latin typeface="Arial" pitchFamily="34" charset="0"/>
              <a:cs typeface="Arial" pitchFamily="34" charset="0"/>
            </a:rPr>
            <a:t>рациональность</a:t>
          </a:r>
          <a:r>
            <a:rPr lang="uk-UA" sz="2000" b="0" i="0" dirty="0">
              <a:solidFill>
                <a:schemeClr val="tx1"/>
              </a:solidFill>
              <a:latin typeface="Arial" pitchFamily="34" charset="0"/>
              <a:cs typeface="Arial" pitchFamily="34" charset="0"/>
            </a:rPr>
            <a:t> </a:t>
          </a:r>
          <a:r>
            <a:rPr lang="uk-UA" sz="2000" b="0" i="0" dirty="0" err="1">
              <a:solidFill>
                <a:schemeClr val="tx1"/>
              </a:solidFill>
              <a:latin typeface="Arial" pitchFamily="34" charset="0"/>
              <a:cs typeface="Arial" pitchFamily="34" charset="0"/>
            </a:rPr>
            <a:t>использования</a:t>
          </a:r>
          <a:endParaRPr lang="uk-UA" sz="1600" b="0" i="0" dirty="0">
            <a:solidFill>
              <a:schemeClr val="tx1"/>
            </a:solidFill>
            <a:latin typeface="Arial" pitchFamily="34" charset="0"/>
            <a:cs typeface="Arial" pitchFamily="34" charset="0"/>
          </a:endParaRPr>
        </a:p>
      </dgm:t>
    </dgm:pt>
    <dgm:pt modelId="{B62C5861-144C-4B77-8B0A-A71EF8657024}" type="parTrans" cxnId="{5495B9FC-9E0A-428F-ADDC-D03D5E3B8E45}">
      <dgm:prSet custT="1"/>
      <dgm:spPr>
        <a:scene3d>
          <a:camera prst="orthographicFront"/>
          <a:lightRig rig="threePt" dir="t"/>
        </a:scene3d>
        <a:sp3d>
          <a:bevelT/>
        </a:sp3d>
      </dgm:spPr>
      <dgm:t>
        <a:bodyPr/>
        <a:lstStyle/>
        <a:p>
          <a:pPr>
            <a:lnSpc>
              <a:spcPct val="100000"/>
            </a:lnSpc>
            <a:spcBef>
              <a:spcPts val="0"/>
            </a:spcBef>
            <a:spcAft>
              <a:spcPts val="0"/>
            </a:spcAft>
          </a:pPr>
          <a:endParaRPr lang="uk-UA" sz="400">
            <a:solidFill>
              <a:schemeClr val="tx1"/>
            </a:solidFill>
            <a:latin typeface="Arial" pitchFamily="34" charset="0"/>
            <a:cs typeface="Arial" pitchFamily="34" charset="0"/>
          </a:endParaRPr>
        </a:p>
      </dgm:t>
    </dgm:pt>
    <dgm:pt modelId="{2713E3C5-6C38-4701-A6E8-FD094B04FF3E}" type="sibTrans" cxnId="{5495B9FC-9E0A-428F-ADDC-D03D5E3B8E45}">
      <dgm:prSet/>
      <dgm:spPr/>
      <dgm:t>
        <a:bodyPr/>
        <a:lstStyle/>
        <a:p>
          <a:pPr>
            <a:lnSpc>
              <a:spcPct val="100000"/>
            </a:lnSpc>
            <a:spcBef>
              <a:spcPts val="0"/>
            </a:spcBef>
            <a:spcAft>
              <a:spcPts val="0"/>
            </a:spcAft>
          </a:pPr>
          <a:endParaRPr lang="uk-UA" sz="1600">
            <a:solidFill>
              <a:schemeClr val="tx1"/>
            </a:solidFill>
            <a:latin typeface="Arial" pitchFamily="34" charset="0"/>
            <a:cs typeface="Arial" pitchFamily="34" charset="0"/>
          </a:endParaRPr>
        </a:p>
      </dgm:t>
    </dgm:pt>
    <dgm:pt modelId="{ABE18DC4-FF39-4FF5-90DE-B250E494C243}" type="pres">
      <dgm:prSet presAssocID="{C3694ACB-CDA7-4F8C-822E-AD5C09A501C3}" presName="Name0" presStyleCnt="0">
        <dgm:presLayoutVars>
          <dgm:chPref val="1"/>
          <dgm:dir/>
          <dgm:animOne val="branch"/>
          <dgm:animLvl val="lvl"/>
          <dgm:resizeHandles val="exact"/>
        </dgm:presLayoutVars>
      </dgm:prSet>
      <dgm:spPr/>
    </dgm:pt>
    <dgm:pt modelId="{754CF98F-0F7B-4214-9932-0060D33BB1FB}" type="pres">
      <dgm:prSet presAssocID="{EFF07625-C68A-4176-8609-C5F1448AAA7A}" presName="root1" presStyleCnt="0"/>
      <dgm:spPr>
        <a:scene3d>
          <a:camera prst="orthographicFront"/>
          <a:lightRig rig="threePt" dir="t"/>
        </a:scene3d>
        <a:sp3d>
          <a:bevelT/>
        </a:sp3d>
      </dgm:spPr>
    </dgm:pt>
    <dgm:pt modelId="{F3F3DCF3-83B9-4FFF-AA7F-284C32FEE261}" type="pres">
      <dgm:prSet presAssocID="{EFF07625-C68A-4176-8609-C5F1448AAA7A}" presName="LevelOneTextNode" presStyleLbl="node0" presStyleIdx="0" presStyleCnt="1" custScaleY="92250">
        <dgm:presLayoutVars>
          <dgm:chPref val="3"/>
        </dgm:presLayoutVars>
      </dgm:prSet>
      <dgm:spPr/>
    </dgm:pt>
    <dgm:pt modelId="{558AC49C-8C24-420D-A4FB-276952B552EF}" type="pres">
      <dgm:prSet presAssocID="{EFF07625-C68A-4176-8609-C5F1448AAA7A}" presName="level2hierChild" presStyleCnt="0"/>
      <dgm:spPr>
        <a:scene3d>
          <a:camera prst="orthographicFront"/>
          <a:lightRig rig="threePt" dir="t"/>
        </a:scene3d>
        <a:sp3d>
          <a:bevelT/>
        </a:sp3d>
      </dgm:spPr>
    </dgm:pt>
    <dgm:pt modelId="{DAE6EF1B-8F62-4D47-B3C2-58CB62A2DCAF}" type="pres">
      <dgm:prSet presAssocID="{8476B91F-2F47-4710-A5FC-6F7834700901}" presName="conn2-1" presStyleLbl="parChTrans1D2" presStyleIdx="0" presStyleCnt="2"/>
      <dgm:spPr/>
    </dgm:pt>
    <dgm:pt modelId="{201936B1-E130-448A-B2C7-49635D8E0B6D}" type="pres">
      <dgm:prSet presAssocID="{8476B91F-2F47-4710-A5FC-6F7834700901}" presName="connTx" presStyleLbl="parChTrans1D2" presStyleIdx="0" presStyleCnt="2"/>
      <dgm:spPr/>
    </dgm:pt>
    <dgm:pt modelId="{C9D7BEB4-1B8D-4935-A0CE-D623A68ABF90}" type="pres">
      <dgm:prSet presAssocID="{253BE89F-EB0B-4E02-9B2D-EF89C9D023E4}" presName="root2" presStyleCnt="0"/>
      <dgm:spPr>
        <a:scene3d>
          <a:camera prst="orthographicFront"/>
          <a:lightRig rig="threePt" dir="t"/>
        </a:scene3d>
        <a:sp3d>
          <a:bevelT/>
        </a:sp3d>
      </dgm:spPr>
    </dgm:pt>
    <dgm:pt modelId="{BF96BA78-8642-417B-8E9C-77F0719B5825}" type="pres">
      <dgm:prSet presAssocID="{253BE89F-EB0B-4E02-9B2D-EF89C9D023E4}" presName="LevelTwoTextNode" presStyleLbl="node2" presStyleIdx="0" presStyleCnt="2" custScaleX="122661" custScaleY="220245">
        <dgm:presLayoutVars>
          <dgm:chPref val="3"/>
        </dgm:presLayoutVars>
      </dgm:prSet>
      <dgm:spPr/>
    </dgm:pt>
    <dgm:pt modelId="{77EFE0E3-96C2-43E9-BEF0-8756727E8FA8}" type="pres">
      <dgm:prSet presAssocID="{253BE89F-EB0B-4E02-9B2D-EF89C9D023E4}" presName="level3hierChild" presStyleCnt="0"/>
      <dgm:spPr>
        <a:scene3d>
          <a:camera prst="orthographicFront"/>
          <a:lightRig rig="threePt" dir="t"/>
        </a:scene3d>
        <a:sp3d>
          <a:bevelT/>
        </a:sp3d>
      </dgm:spPr>
    </dgm:pt>
    <dgm:pt modelId="{98A5DEC0-C306-4C8F-84F9-E42B0E0F4519}" type="pres">
      <dgm:prSet presAssocID="{B62C5861-144C-4B77-8B0A-A71EF8657024}" presName="conn2-1" presStyleLbl="parChTrans1D2" presStyleIdx="1" presStyleCnt="2"/>
      <dgm:spPr/>
    </dgm:pt>
    <dgm:pt modelId="{309ECF46-C029-4271-8EFD-506B9A1504DB}" type="pres">
      <dgm:prSet presAssocID="{B62C5861-144C-4B77-8B0A-A71EF8657024}" presName="connTx" presStyleLbl="parChTrans1D2" presStyleIdx="1" presStyleCnt="2"/>
      <dgm:spPr/>
    </dgm:pt>
    <dgm:pt modelId="{AA7680A1-FD68-422D-8A92-CF60952E4EDA}" type="pres">
      <dgm:prSet presAssocID="{C92F7750-27B5-402A-88EC-96253187667E}" presName="root2" presStyleCnt="0"/>
      <dgm:spPr>
        <a:scene3d>
          <a:camera prst="orthographicFront"/>
          <a:lightRig rig="threePt" dir="t"/>
        </a:scene3d>
        <a:sp3d>
          <a:bevelT/>
        </a:sp3d>
      </dgm:spPr>
    </dgm:pt>
    <dgm:pt modelId="{6EA4A301-066D-445C-93F7-F345C9CFD32F}" type="pres">
      <dgm:prSet presAssocID="{C92F7750-27B5-402A-88EC-96253187667E}" presName="LevelTwoTextNode" presStyleLbl="node2" presStyleIdx="1" presStyleCnt="2" custScaleX="122660" custScaleY="213974">
        <dgm:presLayoutVars>
          <dgm:chPref val="3"/>
        </dgm:presLayoutVars>
      </dgm:prSet>
      <dgm:spPr/>
    </dgm:pt>
    <dgm:pt modelId="{CF7B5EE2-BC35-46C9-B35E-23B5DAD5CC41}" type="pres">
      <dgm:prSet presAssocID="{C92F7750-27B5-402A-88EC-96253187667E}" presName="level3hierChild" presStyleCnt="0"/>
      <dgm:spPr>
        <a:scene3d>
          <a:camera prst="orthographicFront"/>
          <a:lightRig rig="threePt" dir="t"/>
        </a:scene3d>
        <a:sp3d>
          <a:bevelT/>
        </a:sp3d>
      </dgm:spPr>
    </dgm:pt>
  </dgm:ptLst>
  <dgm:cxnLst>
    <dgm:cxn modelId="{5FE68507-D3A5-4ED0-9C5A-46CD43E6D493}" type="presOf" srcId="{B62C5861-144C-4B77-8B0A-A71EF8657024}" destId="{309ECF46-C029-4271-8EFD-506B9A1504DB}" srcOrd="1" destOrd="0" presId="urn:microsoft.com/office/officeart/2008/layout/HorizontalMultiLevelHierarchy"/>
    <dgm:cxn modelId="{A8B49D0B-2CE0-4DA6-B235-46ABE2E57D7E}" type="presOf" srcId="{B62C5861-144C-4B77-8B0A-A71EF8657024}" destId="{98A5DEC0-C306-4C8F-84F9-E42B0E0F4519}" srcOrd="0" destOrd="0" presId="urn:microsoft.com/office/officeart/2008/layout/HorizontalMultiLevelHierarchy"/>
    <dgm:cxn modelId="{8D496137-F381-4669-A6F9-0DABB0FFF4E2}" type="presOf" srcId="{8476B91F-2F47-4710-A5FC-6F7834700901}" destId="{DAE6EF1B-8F62-4D47-B3C2-58CB62A2DCAF}" srcOrd="0" destOrd="0" presId="urn:microsoft.com/office/officeart/2008/layout/HorizontalMultiLevelHierarchy"/>
    <dgm:cxn modelId="{5B29E244-6732-46FB-9A84-E2B8E1578885}" type="presOf" srcId="{8476B91F-2F47-4710-A5FC-6F7834700901}" destId="{201936B1-E130-448A-B2C7-49635D8E0B6D}" srcOrd="1" destOrd="0" presId="urn:microsoft.com/office/officeart/2008/layout/HorizontalMultiLevelHierarchy"/>
    <dgm:cxn modelId="{74B83094-924E-4979-AED7-0E633525B84A}" type="presOf" srcId="{C92F7750-27B5-402A-88EC-96253187667E}" destId="{6EA4A301-066D-445C-93F7-F345C9CFD32F}" srcOrd="0" destOrd="0" presId="urn:microsoft.com/office/officeart/2008/layout/HorizontalMultiLevelHierarchy"/>
    <dgm:cxn modelId="{3043EF9D-4C54-46D8-BCF6-CFD57EBA7ED3}" srcId="{C3694ACB-CDA7-4F8C-822E-AD5C09A501C3}" destId="{EFF07625-C68A-4176-8609-C5F1448AAA7A}" srcOrd="0" destOrd="0" parTransId="{CBA12E90-6832-497B-BD95-8DAF23DD02CB}" sibTransId="{AB78D8A1-F8DD-4C26-A17B-4DA7F279B2C0}"/>
    <dgm:cxn modelId="{132BBEAF-DE94-4936-BC54-60AFDA0293D4}" srcId="{EFF07625-C68A-4176-8609-C5F1448AAA7A}" destId="{253BE89F-EB0B-4E02-9B2D-EF89C9D023E4}" srcOrd="0" destOrd="0" parTransId="{8476B91F-2F47-4710-A5FC-6F7834700901}" sibTransId="{35CEEB9C-4127-43B6-AD5B-18560A484249}"/>
    <dgm:cxn modelId="{26D81BD0-93D3-470E-80D8-81CBDE24D221}" type="presOf" srcId="{C3694ACB-CDA7-4F8C-822E-AD5C09A501C3}" destId="{ABE18DC4-FF39-4FF5-90DE-B250E494C243}" srcOrd="0" destOrd="0" presId="urn:microsoft.com/office/officeart/2008/layout/HorizontalMultiLevelHierarchy"/>
    <dgm:cxn modelId="{D64D09DE-CFE0-41BB-83F9-9D5272F78E8B}" type="presOf" srcId="{EFF07625-C68A-4176-8609-C5F1448AAA7A}" destId="{F3F3DCF3-83B9-4FFF-AA7F-284C32FEE261}" srcOrd="0" destOrd="0" presId="urn:microsoft.com/office/officeart/2008/layout/HorizontalMultiLevelHierarchy"/>
    <dgm:cxn modelId="{8059FAF8-12E9-4FAF-94B7-06DB13EFFC30}" type="presOf" srcId="{253BE89F-EB0B-4E02-9B2D-EF89C9D023E4}" destId="{BF96BA78-8642-417B-8E9C-77F0719B5825}" srcOrd="0" destOrd="0" presId="urn:microsoft.com/office/officeart/2008/layout/HorizontalMultiLevelHierarchy"/>
    <dgm:cxn modelId="{5495B9FC-9E0A-428F-ADDC-D03D5E3B8E45}" srcId="{EFF07625-C68A-4176-8609-C5F1448AAA7A}" destId="{C92F7750-27B5-402A-88EC-96253187667E}" srcOrd="1" destOrd="0" parTransId="{B62C5861-144C-4B77-8B0A-A71EF8657024}" sibTransId="{2713E3C5-6C38-4701-A6E8-FD094B04FF3E}"/>
    <dgm:cxn modelId="{4FF46074-C208-4C9B-9FFA-497925D9D1FA}" type="presParOf" srcId="{ABE18DC4-FF39-4FF5-90DE-B250E494C243}" destId="{754CF98F-0F7B-4214-9932-0060D33BB1FB}" srcOrd="0" destOrd="0" presId="urn:microsoft.com/office/officeart/2008/layout/HorizontalMultiLevelHierarchy"/>
    <dgm:cxn modelId="{3E04DAEB-2CB7-48DD-8869-5C1CB7633091}" type="presParOf" srcId="{754CF98F-0F7B-4214-9932-0060D33BB1FB}" destId="{F3F3DCF3-83B9-4FFF-AA7F-284C32FEE261}" srcOrd="0" destOrd="0" presId="urn:microsoft.com/office/officeart/2008/layout/HorizontalMultiLevelHierarchy"/>
    <dgm:cxn modelId="{F0079861-788E-46BD-8DCE-E0D85BF5FAB6}" type="presParOf" srcId="{754CF98F-0F7B-4214-9932-0060D33BB1FB}" destId="{558AC49C-8C24-420D-A4FB-276952B552EF}" srcOrd="1" destOrd="0" presId="urn:microsoft.com/office/officeart/2008/layout/HorizontalMultiLevelHierarchy"/>
    <dgm:cxn modelId="{3EDE0367-CD58-466E-91CD-90438FA2A2C8}" type="presParOf" srcId="{558AC49C-8C24-420D-A4FB-276952B552EF}" destId="{DAE6EF1B-8F62-4D47-B3C2-58CB62A2DCAF}" srcOrd="0" destOrd="0" presId="urn:microsoft.com/office/officeart/2008/layout/HorizontalMultiLevelHierarchy"/>
    <dgm:cxn modelId="{755879FE-B551-4321-A6A0-CE78B4B1391B}" type="presParOf" srcId="{DAE6EF1B-8F62-4D47-B3C2-58CB62A2DCAF}" destId="{201936B1-E130-448A-B2C7-49635D8E0B6D}" srcOrd="0" destOrd="0" presId="urn:microsoft.com/office/officeart/2008/layout/HorizontalMultiLevelHierarchy"/>
    <dgm:cxn modelId="{83EBE913-5A89-42AC-8D46-53B9CEA9E998}" type="presParOf" srcId="{558AC49C-8C24-420D-A4FB-276952B552EF}" destId="{C9D7BEB4-1B8D-4935-A0CE-D623A68ABF90}" srcOrd="1" destOrd="0" presId="urn:microsoft.com/office/officeart/2008/layout/HorizontalMultiLevelHierarchy"/>
    <dgm:cxn modelId="{F3B7E9C8-3D6C-427A-B6BA-B57103AC9030}" type="presParOf" srcId="{C9D7BEB4-1B8D-4935-A0CE-D623A68ABF90}" destId="{BF96BA78-8642-417B-8E9C-77F0719B5825}" srcOrd="0" destOrd="0" presId="urn:microsoft.com/office/officeart/2008/layout/HorizontalMultiLevelHierarchy"/>
    <dgm:cxn modelId="{5C65C0C0-E86F-42F7-95C1-4D3DBAB7110D}" type="presParOf" srcId="{C9D7BEB4-1B8D-4935-A0CE-D623A68ABF90}" destId="{77EFE0E3-96C2-43E9-BEF0-8756727E8FA8}" srcOrd="1" destOrd="0" presId="urn:microsoft.com/office/officeart/2008/layout/HorizontalMultiLevelHierarchy"/>
    <dgm:cxn modelId="{1B4BFE90-818A-495A-9045-C88561B8ADF5}" type="presParOf" srcId="{558AC49C-8C24-420D-A4FB-276952B552EF}" destId="{98A5DEC0-C306-4C8F-84F9-E42B0E0F4519}" srcOrd="2" destOrd="0" presId="urn:microsoft.com/office/officeart/2008/layout/HorizontalMultiLevelHierarchy"/>
    <dgm:cxn modelId="{F015DA83-2B35-4D3F-9536-9F69E0442CA0}" type="presParOf" srcId="{98A5DEC0-C306-4C8F-84F9-E42B0E0F4519}" destId="{309ECF46-C029-4271-8EFD-506B9A1504DB}" srcOrd="0" destOrd="0" presId="urn:microsoft.com/office/officeart/2008/layout/HorizontalMultiLevelHierarchy"/>
    <dgm:cxn modelId="{8F8FA324-8C14-4A33-ACA6-CF0B5A57006D}" type="presParOf" srcId="{558AC49C-8C24-420D-A4FB-276952B552EF}" destId="{AA7680A1-FD68-422D-8A92-CF60952E4EDA}" srcOrd="3" destOrd="0" presId="urn:microsoft.com/office/officeart/2008/layout/HorizontalMultiLevelHierarchy"/>
    <dgm:cxn modelId="{DACBEF3A-F0CD-4D41-9E87-742973EA510E}" type="presParOf" srcId="{AA7680A1-FD68-422D-8A92-CF60952E4EDA}" destId="{6EA4A301-066D-445C-93F7-F345C9CFD32F}" srcOrd="0" destOrd="0" presId="urn:microsoft.com/office/officeart/2008/layout/HorizontalMultiLevelHierarchy"/>
    <dgm:cxn modelId="{802EDF88-E04F-4326-AA87-ACAC003885AA}" type="presParOf" srcId="{AA7680A1-FD68-422D-8A92-CF60952E4EDA}" destId="{CF7B5EE2-BC35-46C9-B35E-23B5DAD5CC4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57065-0DCB-4DB2-93C5-8DE52353A34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uk-UA"/>
        </a:p>
      </dgm:t>
    </dgm:pt>
    <dgm:pt modelId="{F6897481-AF67-4D3B-ADED-68CCE39DEF6E}">
      <dgm:prSet phldrT="[Текст]" custT="1"/>
      <dgm:spPr/>
      <dgm:t>
        <a:bodyPr/>
        <a:lstStyle/>
        <a:p>
          <a:r>
            <a:rPr lang="uk-UA" sz="1600" dirty="0">
              <a:latin typeface="Arial" pitchFamily="34" charset="0"/>
              <a:cs typeface="Arial" pitchFamily="34" charset="0"/>
            </a:rPr>
            <a:t>1</a:t>
          </a:r>
        </a:p>
      </dgm:t>
    </dgm:pt>
    <dgm:pt modelId="{D9116B13-6ADD-4DF1-AEC1-05B040CAECD7}" type="parTrans" cxnId="{2AB5A60F-5362-4910-BF84-A846E3A79814}">
      <dgm:prSet/>
      <dgm:spPr/>
      <dgm:t>
        <a:bodyPr/>
        <a:lstStyle/>
        <a:p>
          <a:endParaRPr lang="uk-UA" sz="1600">
            <a:latin typeface="Arial" pitchFamily="34" charset="0"/>
            <a:cs typeface="Arial" pitchFamily="34" charset="0"/>
          </a:endParaRPr>
        </a:p>
      </dgm:t>
    </dgm:pt>
    <dgm:pt modelId="{AD2737FE-0BE6-4557-90FE-C28C13A282EA}" type="sibTrans" cxnId="{2AB5A60F-5362-4910-BF84-A846E3A79814}">
      <dgm:prSet/>
      <dgm:spPr/>
      <dgm:t>
        <a:bodyPr/>
        <a:lstStyle/>
        <a:p>
          <a:endParaRPr lang="uk-UA" sz="1600">
            <a:latin typeface="Arial" pitchFamily="34" charset="0"/>
            <a:cs typeface="Arial" pitchFamily="34" charset="0"/>
          </a:endParaRPr>
        </a:p>
      </dgm:t>
    </dgm:pt>
    <dgm:pt modelId="{9265871D-6742-47F0-B527-FC9BD83BF837}">
      <dgm:prSet phldrT="[Текст]" custT="1"/>
      <dgm:spPr/>
      <dgm:t>
        <a:bodyPr/>
        <a:lstStyle/>
        <a:p>
          <a:r>
            <a:rPr lang="ru-RU" sz="1600" dirty="0">
              <a:latin typeface="Arial" pitchFamily="34" charset="0"/>
              <a:cs typeface="Arial" pitchFamily="34" charset="0"/>
            </a:rPr>
            <a:t>Изучить физико-химические, кристаллографические, технологические свойства АФИ</a:t>
          </a:r>
          <a:r>
            <a:rPr lang="uk-UA" sz="1600" dirty="0">
              <a:latin typeface="Arial" pitchFamily="34" charset="0"/>
              <a:cs typeface="Arial" pitchFamily="34" charset="0"/>
            </a:rPr>
            <a:t>.</a:t>
          </a:r>
        </a:p>
      </dgm:t>
    </dgm:pt>
    <dgm:pt modelId="{F3B11A12-BB4A-459F-A2D7-E91DDBDDEDB5}" type="parTrans" cxnId="{B8371EA9-166E-446B-B61B-B8604B7DF98E}">
      <dgm:prSet/>
      <dgm:spPr/>
      <dgm:t>
        <a:bodyPr/>
        <a:lstStyle/>
        <a:p>
          <a:endParaRPr lang="uk-UA" sz="1600">
            <a:latin typeface="Arial" pitchFamily="34" charset="0"/>
            <a:cs typeface="Arial" pitchFamily="34" charset="0"/>
          </a:endParaRPr>
        </a:p>
      </dgm:t>
    </dgm:pt>
    <dgm:pt modelId="{796B92DF-A950-49D4-A18A-19A32614CABC}" type="sibTrans" cxnId="{B8371EA9-166E-446B-B61B-B8604B7DF98E}">
      <dgm:prSet/>
      <dgm:spPr/>
      <dgm:t>
        <a:bodyPr/>
        <a:lstStyle/>
        <a:p>
          <a:endParaRPr lang="uk-UA" sz="1600">
            <a:latin typeface="Arial" pitchFamily="34" charset="0"/>
            <a:cs typeface="Arial" pitchFamily="34" charset="0"/>
          </a:endParaRPr>
        </a:p>
      </dgm:t>
    </dgm:pt>
    <dgm:pt modelId="{75F98015-0840-493D-8CC1-E8673823E1B8}">
      <dgm:prSet phldrT="[Текст]" custT="1"/>
      <dgm:spPr/>
      <dgm:t>
        <a:bodyPr/>
        <a:lstStyle/>
        <a:p>
          <a:r>
            <a:rPr lang="uk-UA" sz="1600" dirty="0">
              <a:latin typeface="Arial" pitchFamily="34" charset="0"/>
              <a:cs typeface="Arial" pitchFamily="34" charset="0"/>
            </a:rPr>
            <a:t>2</a:t>
          </a:r>
        </a:p>
      </dgm:t>
    </dgm:pt>
    <dgm:pt modelId="{4D528048-8853-4961-838D-D446D779DAAD}" type="parTrans" cxnId="{1A65C388-79D1-4FE8-9745-688CA4D47F30}">
      <dgm:prSet/>
      <dgm:spPr/>
      <dgm:t>
        <a:bodyPr/>
        <a:lstStyle/>
        <a:p>
          <a:endParaRPr lang="uk-UA" sz="1600">
            <a:latin typeface="Arial" pitchFamily="34" charset="0"/>
            <a:cs typeface="Arial" pitchFamily="34" charset="0"/>
          </a:endParaRPr>
        </a:p>
      </dgm:t>
    </dgm:pt>
    <dgm:pt modelId="{B5FDD90F-84F0-4A38-8A5D-EA55B0ED8819}" type="sibTrans" cxnId="{1A65C388-79D1-4FE8-9745-688CA4D47F30}">
      <dgm:prSet/>
      <dgm:spPr/>
      <dgm:t>
        <a:bodyPr/>
        <a:lstStyle/>
        <a:p>
          <a:endParaRPr lang="uk-UA" sz="1600">
            <a:latin typeface="Arial" pitchFamily="34" charset="0"/>
            <a:cs typeface="Arial" pitchFamily="34" charset="0"/>
          </a:endParaRPr>
        </a:p>
      </dgm:t>
    </dgm:pt>
    <dgm:pt modelId="{551340FE-ABDA-49FB-B6F2-BE4DA6F46201}">
      <dgm:prSet phldrT="[Текст]" custT="1"/>
      <dgm:spPr/>
      <dgm:t>
        <a:bodyPr/>
        <a:lstStyle/>
        <a:p>
          <a:r>
            <a:rPr lang="ru-RU" sz="1600" dirty="0">
              <a:latin typeface="Arial" pitchFamily="34" charset="0"/>
              <a:cs typeface="Arial" pitchFamily="34" charset="0"/>
            </a:rPr>
            <a:t>Выбрать вспомогательные вещества для получения таблеток-ядер. Изучить свойства различных составов таблеточной массы</a:t>
          </a:r>
          <a:r>
            <a:rPr lang="uk-UA" sz="1600" dirty="0">
              <a:latin typeface="Arial" pitchFamily="34" charset="0"/>
              <a:cs typeface="Arial" pitchFamily="34" charset="0"/>
            </a:rPr>
            <a:t>.</a:t>
          </a:r>
        </a:p>
      </dgm:t>
    </dgm:pt>
    <dgm:pt modelId="{1D32CEE6-F3C5-4CAE-881C-EFBC79097925}" type="parTrans" cxnId="{A89DFA62-C8C8-43A9-937F-060E8A4061AB}">
      <dgm:prSet/>
      <dgm:spPr/>
      <dgm:t>
        <a:bodyPr/>
        <a:lstStyle/>
        <a:p>
          <a:endParaRPr lang="uk-UA" sz="1600">
            <a:latin typeface="Arial" pitchFamily="34" charset="0"/>
            <a:cs typeface="Arial" pitchFamily="34" charset="0"/>
          </a:endParaRPr>
        </a:p>
      </dgm:t>
    </dgm:pt>
    <dgm:pt modelId="{FB0C622D-BC71-43DC-8B25-8498D7E1440C}" type="sibTrans" cxnId="{A89DFA62-C8C8-43A9-937F-060E8A4061AB}">
      <dgm:prSet/>
      <dgm:spPr/>
      <dgm:t>
        <a:bodyPr/>
        <a:lstStyle/>
        <a:p>
          <a:endParaRPr lang="uk-UA" sz="1600">
            <a:latin typeface="Arial" pitchFamily="34" charset="0"/>
            <a:cs typeface="Arial" pitchFamily="34" charset="0"/>
          </a:endParaRPr>
        </a:p>
      </dgm:t>
    </dgm:pt>
    <dgm:pt modelId="{09463610-D27D-460A-A3DA-8ADB504E0984}">
      <dgm:prSet phldrT="[Текст]" custT="1"/>
      <dgm:spPr/>
      <dgm:t>
        <a:bodyPr/>
        <a:lstStyle/>
        <a:p>
          <a:r>
            <a:rPr lang="uk-UA" sz="1600" dirty="0">
              <a:latin typeface="Arial" pitchFamily="34" charset="0"/>
              <a:cs typeface="Arial" pitchFamily="34" charset="0"/>
            </a:rPr>
            <a:t>3</a:t>
          </a:r>
        </a:p>
      </dgm:t>
    </dgm:pt>
    <dgm:pt modelId="{6D274F17-3683-4613-B53C-604F4FF70938}" type="parTrans" cxnId="{3F9A2983-12A6-47D1-9840-4D941723D8D7}">
      <dgm:prSet/>
      <dgm:spPr/>
      <dgm:t>
        <a:bodyPr/>
        <a:lstStyle/>
        <a:p>
          <a:endParaRPr lang="uk-UA" sz="1600">
            <a:latin typeface="Arial" pitchFamily="34" charset="0"/>
            <a:cs typeface="Arial" pitchFamily="34" charset="0"/>
          </a:endParaRPr>
        </a:p>
      </dgm:t>
    </dgm:pt>
    <dgm:pt modelId="{3C5BF172-A472-4444-9F71-5AB27255282A}" type="sibTrans" cxnId="{3F9A2983-12A6-47D1-9840-4D941723D8D7}">
      <dgm:prSet/>
      <dgm:spPr/>
      <dgm:t>
        <a:bodyPr/>
        <a:lstStyle/>
        <a:p>
          <a:endParaRPr lang="uk-UA" sz="1600">
            <a:latin typeface="Arial" pitchFamily="34" charset="0"/>
            <a:cs typeface="Arial" pitchFamily="34" charset="0"/>
          </a:endParaRPr>
        </a:p>
      </dgm:t>
    </dgm:pt>
    <dgm:pt modelId="{83C9BA2A-4357-4A1A-8C79-15DC36C3E402}">
      <dgm:prSet phldrT="[Текст]" custT="1"/>
      <dgm:spPr/>
      <dgm:t>
        <a:bodyPr/>
        <a:lstStyle/>
        <a:p>
          <a:r>
            <a:rPr lang="ru-RU" sz="1600" dirty="0">
              <a:latin typeface="Arial" pitchFamily="34" charset="0"/>
              <a:cs typeface="Arial" pitchFamily="34" charset="0"/>
            </a:rPr>
            <a:t>Обосновать выбор способа получения таблеток-ядер. Изучить параметры их качества</a:t>
          </a:r>
          <a:r>
            <a:rPr lang="uk-UA" sz="1600" dirty="0">
              <a:latin typeface="Arial" pitchFamily="34" charset="0"/>
              <a:cs typeface="Arial" pitchFamily="34" charset="0"/>
            </a:rPr>
            <a:t>.  </a:t>
          </a:r>
        </a:p>
      </dgm:t>
    </dgm:pt>
    <dgm:pt modelId="{BD323649-E787-436B-A89A-3E371E6DDB00}" type="parTrans" cxnId="{A1361576-30A1-4FCE-B0AA-116B3801570A}">
      <dgm:prSet/>
      <dgm:spPr/>
      <dgm:t>
        <a:bodyPr/>
        <a:lstStyle/>
        <a:p>
          <a:endParaRPr lang="uk-UA" sz="1600">
            <a:latin typeface="Arial" pitchFamily="34" charset="0"/>
            <a:cs typeface="Arial" pitchFamily="34" charset="0"/>
          </a:endParaRPr>
        </a:p>
      </dgm:t>
    </dgm:pt>
    <dgm:pt modelId="{80FC1BEA-D094-4F8F-8212-CDAF876D9646}" type="sibTrans" cxnId="{A1361576-30A1-4FCE-B0AA-116B3801570A}">
      <dgm:prSet/>
      <dgm:spPr/>
      <dgm:t>
        <a:bodyPr/>
        <a:lstStyle/>
        <a:p>
          <a:endParaRPr lang="uk-UA" sz="1600">
            <a:latin typeface="Arial" pitchFamily="34" charset="0"/>
            <a:cs typeface="Arial" pitchFamily="34" charset="0"/>
          </a:endParaRPr>
        </a:p>
      </dgm:t>
    </dgm:pt>
    <dgm:pt modelId="{95045C13-955A-472B-8CCE-9B519FBE7B4D}">
      <dgm:prSet custT="1"/>
      <dgm:spPr/>
      <dgm:t>
        <a:bodyPr/>
        <a:lstStyle/>
        <a:p>
          <a:r>
            <a:rPr lang="uk-UA" sz="1600" dirty="0">
              <a:latin typeface="Arial" pitchFamily="34" charset="0"/>
              <a:cs typeface="Arial" pitchFamily="34" charset="0"/>
            </a:rPr>
            <a:t>4</a:t>
          </a:r>
        </a:p>
      </dgm:t>
    </dgm:pt>
    <dgm:pt modelId="{DD2B6ADC-2067-4513-AA4E-F892520F5046}" type="parTrans" cxnId="{031958F9-17C3-46C9-874C-C32780F333A3}">
      <dgm:prSet/>
      <dgm:spPr/>
      <dgm:t>
        <a:bodyPr/>
        <a:lstStyle/>
        <a:p>
          <a:endParaRPr lang="uk-UA" sz="1600">
            <a:latin typeface="Arial" pitchFamily="34" charset="0"/>
            <a:cs typeface="Arial" pitchFamily="34" charset="0"/>
          </a:endParaRPr>
        </a:p>
      </dgm:t>
    </dgm:pt>
    <dgm:pt modelId="{64138702-CC47-4C98-8C41-82FA7F3C1633}" type="sibTrans" cxnId="{031958F9-17C3-46C9-874C-C32780F333A3}">
      <dgm:prSet/>
      <dgm:spPr/>
      <dgm:t>
        <a:bodyPr/>
        <a:lstStyle/>
        <a:p>
          <a:endParaRPr lang="uk-UA" sz="1600">
            <a:latin typeface="Arial" pitchFamily="34" charset="0"/>
            <a:cs typeface="Arial" pitchFamily="34" charset="0"/>
          </a:endParaRPr>
        </a:p>
      </dgm:t>
    </dgm:pt>
    <dgm:pt modelId="{E172CA7A-5D30-4D21-8D96-0BFF598D8BDA}">
      <dgm:prSet custT="1"/>
      <dgm:spPr/>
      <dgm:t>
        <a:bodyPr/>
        <a:lstStyle/>
        <a:p>
          <a:r>
            <a:rPr lang="uk-UA" sz="1600" dirty="0">
              <a:latin typeface="Arial" pitchFamily="34" charset="0"/>
              <a:cs typeface="Arial" pitchFamily="34" charset="0"/>
            </a:rPr>
            <a:t>5</a:t>
          </a:r>
        </a:p>
      </dgm:t>
    </dgm:pt>
    <dgm:pt modelId="{DC0DDDA2-4202-4A34-9C29-6713F09DABD9}" type="parTrans" cxnId="{A1615B79-EB76-4105-8A77-4D1DFC90551D}">
      <dgm:prSet/>
      <dgm:spPr/>
      <dgm:t>
        <a:bodyPr/>
        <a:lstStyle/>
        <a:p>
          <a:endParaRPr lang="uk-UA" sz="1600">
            <a:latin typeface="Arial" pitchFamily="34" charset="0"/>
            <a:cs typeface="Arial" pitchFamily="34" charset="0"/>
          </a:endParaRPr>
        </a:p>
      </dgm:t>
    </dgm:pt>
    <dgm:pt modelId="{0CF7E714-9A86-4CF1-95C0-BB3CE9CA0747}" type="sibTrans" cxnId="{A1615B79-EB76-4105-8A77-4D1DFC90551D}">
      <dgm:prSet/>
      <dgm:spPr/>
      <dgm:t>
        <a:bodyPr/>
        <a:lstStyle/>
        <a:p>
          <a:endParaRPr lang="uk-UA" sz="1600">
            <a:latin typeface="Arial" pitchFamily="34" charset="0"/>
            <a:cs typeface="Arial" pitchFamily="34" charset="0"/>
          </a:endParaRPr>
        </a:p>
      </dgm:t>
    </dgm:pt>
    <dgm:pt modelId="{C304A787-F332-45B0-B1EB-4A5260E51BDD}">
      <dgm:prSet custT="1"/>
      <dgm:spPr/>
      <dgm:t>
        <a:bodyPr/>
        <a:lstStyle/>
        <a:p>
          <a:r>
            <a:rPr lang="uk-UA" sz="1600" dirty="0">
              <a:latin typeface="Arial" pitchFamily="34" charset="0"/>
              <a:cs typeface="Arial" pitchFamily="34" charset="0"/>
            </a:rPr>
            <a:t>6</a:t>
          </a:r>
        </a:p>
      </dgm:t>
    </dgm:pt>
    <dgm:pt modelId="{E3C079DB-2C83-4C5C-BC3D-7B3ECAC7473B}" type="parTrans" cxnId="{3AA4C5BE-DD46-4406-85F8-A2FAE1C37341}">
      <dgm:prSet/>
      <dgm:spPr/>
      <dgm:t>
        <a:bodyPr/>
        <a:lstStyle/>
        <a:p>
          <a:endParaRPr lang="uk-UA" sz="1600">
            <a:latin typeface="Arial" pitchFamily="34" charset="0"/>
            <a:cs typeface="Arial" pitchFamily="34" charset="0"/>
          </a:endParaRPr>
        </a:p>
      </dgm:t>
    </dgm:pt>
    <dgm:pt modelId="{BAA933BF-522F-45DF-9135-619847027689}" type="sibTrans" cxnId="{3AA4C5BE-DD46-4406-85F8-A2FAE1C37341}">
      <dgm:prSet/>
      <dgm:spPr/>
      <dgm:t>
        <a:bodyPr/>
        <a:lstStyle/>
        <a:p>
          <a:endParaRPr lang="uk-UA" sz="1600">
            <a:latin typeface="Arial" pitchFamily="34" charset="0"/>
            <a:cs typeface="Arial" pitchFamily="34" charset="0"/>
          </a:endParaRPr>
        </a:p>
      </dgm:t>
    </dgm:pt>
    <dgm:pt modelId="{CDAD7C4B-7ADD-40F4-8039-765B84E4D165}">
      <dgm:prSet custT="1"/>
      <dgm:spPr/>
      <dgm:t>
        <a:bodyPr/>
        <a:lstStyle/>
        <a:p>
          <a:r>
            <a:rPr lang="ru-RU" sz="1600" dirty="0">
              <a:latin typeface="Arial" pitchFamily="34" charset="0"/>
              <a:cs typeface="Arial" pitchFamily="34" charset="0"/>
            </a:rPr>
            <a:t>При применении метода влажного гранулирования изучить кинетику сушки гранул и технологические свойства </a:t>
          </a:r>
          <a:r>
            <a:rPr lang="ru-RU" sz="1600" dirty="0" err="1">
              <a:latin typeface="Arial" pitchFamily="34" charset="0"/>
              <a:cs typeface="Arial" pitchFamily="34" charset="0"/>
            </a:rPr>
            <a:t>гранулята</a:t>
          </a:r>
          <a:r>
            <a:rPr lang="uk-UA" sz="1600" dirty="0">
              <a:latin typeface="Arial" pitchFamily="34" charset="0"/>
              <a:cs typeface="Arial" pitchFamily="34" charset="0"/>
            </a:rPr>
            <a:t>. </a:t>
          </a:r>
        </a:p>
      </dgm:t>
    </dgm:pt>
    <dgm:pt modelId="{28763C8A-2B6B-4745-A8B6-C448D5A97637}" type="parTrans" cxnId="{F8547446-8541-43C3-8603-19989900FA6F}">
      <dgm:prSet/>
      <dgm:spPr/>
      <dgm:t>
        <a:bodyPr/>
        <a:lstStyle/>
        <a:p>
          <a:endParaRPr lang="uk-UA" sz="1600">
            <a:latin typeface="Arial" pitchFamily="34" charset="0"/>
            <a:cs typeface="Arial" pitchFamily="34" charset="0"/>
          </a:endParaRPr>
        </a:p>
      </dgm:t>
    </dgm:pt>
    <dgm:pt modelId="{7D1AAF77-B002-4C63-8737-F700E4CBC79F}" type="sibTrans" cxnId="{F8547446-8541-43C3-8603-19989900FA6F}">
      <dgm:prSet/>
      <dgm:spPr/>
      <dgm:t>
        <a:bodyPr/>
        <a:lstStyle/>
        <a:p>
          <a:endParaRPr lang="uk-UA" sz="1600">
            <a:latin typeface="Arial" pitchFamily="34" charset="0"/>
            <a:cs typeface="Arial" pitchFamily="34" charset="0"/>
          </a:endParaRPr>
        </a:p>
      </dgm:t>
    </dgm:pt>
    <dgm:pt modelId="{B4D5B4D7-B165-4EE0-816E-5E96F11781EF}">
      <dgm:prSet custT="1"/>
      <dgm:spPr/>
      <dgm:t>
        <a:bodyPr/>
        <a:lstStyle/>
        <a:p>
          <a:r>
            <a:rPr lang="ru-RU" sz="1600" dirty="0">
              <a:latin typeface="Arial" pitchFamily="34" charset="0"/>
              <a:cs typeface="Arial" pitchFamily="34" charset="0"/>
            </a:rPr>
            <a:t>Обосновать технологический процесс получения таблеток-ядер (просеивание, </a:t>
          </a:r>
          <a:r>
            <a:rPr lang="ru-RU" sz="1600" dirty="0" err="1">
              <a:latin typeface="Arial" pitchFamily="34" charset="0"/>
              <a:cs typeface="Arial" pitchFamily="34" charset="0"/>
            </a:rPr>
            <a:t>пригото</a:t>
          </a:r>
          <a:r>
            <a:rPr lang="ru-RU" sz="1600" dirty="0">
              <a:latin typeface="Arial" pitchFamily="34" charset="0"/>
              <a:cs typeface="Arial" pitchFamily="34" charset="0"/>
            </a:rPr>
            <a:t> </a:t>
          </a:r>
          <a:r>
            <a:rPr lang="ru-RU" sz="1600" dirty="0" err="1">
              <a:latin typeface="Arial" pitchFamily="34" charset="0"/>
              <a:cs typeface="Arial" pitchFamily="34" charset="0"/>
            </a:rPr>
            <a:t>ния</a:t>
          </a:r>
          <a:r>
            <a:rPr lang="ru-RU" sz="1600" dirty="0">
              <a:latin typeface="Arial" pitchFamily="34" charset="0"/>
              <a:cs typeface="Arial" pitchFamily="34" charset="0"/>
            </a:rPr>
            <a:t> увлажнителя, смешивания и увлажнения смеси (при влажной грануляции), прямое прессование или грануляции (сухая, влажная), сушка гранул, сухая обработка гранул, таблетирования</a:t>
          </a:r>
          <a:r>
            <a:rPr lang="uk-UA" sz="1600" dirty="0">
              <a:latin typeface="Arial" pitchFamily="34" charset="0"/>
              <a:cs typeface="Arial" pitchFamily="34" charset="0"/>
            </a:rPr>
            <a:t>).</a:t>
          </a:r>
        </a:p>
      </dgm:t>
    </dgm:pt>
    <dgm:pt modelId="{57BF65BD-F202-4DA8-A96B-073D711CB9D2}" type="parTrans" cxnId="{E5B522B3-36B0-4257-B338-E08039D8CAF9}">
      <dgm:prSet/>
      <dgm:spPr/>
      <dgm:t>
        <a:bodyPr/>
        <a:lstStyle/>
        <a:p>
          <a:endParaRPr lang="uk-UA" sz="1600">
            <a:latin typeface="Arial" pitchFamily="34" charset="0"/>
            <a:cs typeface="Arial" pitchFamily="34" charset="0"/>
          </a:endParaRPr>
        </a:p>
      </dgm:t>
    </dgm:pt>
    <dgm:pt modelId="{723C9AD9-3DB9-4AF4-B811-D0211993D1CD}" type="sibTrans" cxnId="{E5B522B3-36B0-4257-B338-E08039D8CAF9}">
      <dgm:prSet/>
      <dgm:spPr/>
      <dgm:t>
        <a:bodyPr/>
        <a:lstStyle/>
        <a:p>
          <a:endParaRPr lang="uk-UA" sz="1600">
            <a:latin typeface="Arial" pitchFamily="34" charset="0"/>
            <a:cs typeface="Arial" pitchFamily="34" charset="0"/>
          </a:endParaRPr>
        </a:p>
      </dgm:t>
    </dgm:pt>
    <dgm:pt modelId="{D5D6C16C-F170-4199-88B1-D394093AAA43}">
      <dgm:prSet custT="1"/>
      <dgm:spPr/>
      <dgm:t>
        <a:bodyPr/>
        <a:lstStyle/>
        <a:p>
          <a:r>
            <a:rPr lang="ru-RU" sz="1600" dirty="0">
              <a:latin typeface="Arial" pitchFamily="34" charset="0"/>
              <a:cs typeface="Arial" pitchFamily="34" charset="0"/>
            </a:rPr>
            <a:t>При необходимости обосновать выбор покрытия</a:t>
          </a:r>
          <a:r>
            <a:rPr lang="uk-UA" sz="1600" dirty="0">
              <a:latin typeface="Arial" pitchFamily="34" charset="0"/>
              <a:cs typeface="Arial" pitchFamily="34" charset="0"/>
            </a:rPr>
            <a:t>.</a:t>
          </a:r>
        </a:p>
      </dgm:t>
    </dgm:pt>
    <dgm:pt modelId="{A483942F-5FC4-4556-84E6-FA5872D8994A}" type="parTrans" cxnId="{55736C56-9177-455C-ABFA-2970C7C00ABB}">
      <dgm:prSet/>
      <dgm:spPr/>
      <dgm:t>
        <a:bodyPr/>
        <a:lstStyle/>
        <a:p>
          <a:endParaRPr lang="uk-UA" sz="1600">
            <a:latin typeface="Arial" pitchFamily="34" charset="0"/>
            <a:cs typeface="Arial" pitchFamily="34" charset="0"/>
          </a:endParaRPr>
        </a:p>
      </dgm:t>
    </dgm:pt>
    <dgm:pt modelId="{558BE29F-5B67-414C-AFFA-60D1AB0CA301}" type="sibTrans" cxnId="{55736C56-9177-455C-ABFA-2970C7C00ABB}">
      <dgm:prSet/>
      <dgm:spPr/>
      <dgm:t>
        <a:bodyPr/>
        <a:lstStyle/>
        <a:p>
          <a:endParaRPr lang="uk-UA" sz="1600">
            <a:latin typeface="Arial" pitchFamily="34" charset="0"/>
            <a:cs typeface="Arial" pitchFamily="34" charset="0"/>
          </a:endParaRPr>
        </a:p>
      </dgm:t>
    </dgm:pt>
    <dgm:pt modelId="{B0794B29-A278-4F10-A289-7370B0BDDA00}">
      <dgm:prSet custT="1"/>
      <dgm:spPr/>
      <dgm:t>
        <a:bodyPr/>
        <a:lstStyle/>
        <a:p>
          <a:r>
            <a:rPr lang="uk-UA" sz="1600" dirty="0">
              <a:latin typeface="Arial" pitchFamily="34" charset="0"/>
              <a:cs typeface="Arial" pitchFamily="34" charset="0"/>
            </a:rPr>
            <a:t>7</a:t>
          </a:r>
        </a:p>
      </dgm:t>
    </dgm:pt>
    <dgm:pt modelId="{2DDE13A0-B45D-4D1D-9200-9802D82F01E7}" type="parTrans" cxnId="{5C873E3E-6A82-492E-920D-5543037FF51C}">
      <dgm:prSet/>
      <dgm:spPr/>
      <dgm:t>
        <a:bodyPr/>
        <a:lstStyle/>
        <a:p>
          <a:endParaRPr lang="uk-UA" sz="1600">
            <a:latin typeface="Arial" pitchFamily="34" charset="0"/>
            <a:cs typeface="Arial" pitchFamily="34" charset="0"/>
          </a:endParaRPr>
        </a:p>
      </dgm:t>
    </dgm:pt>
    <dgm:pt modelId="{FF4BECE6-F8B9-4D19-B7B3-6D47FA73CBA9}" type="sibTrans" cxnId="{5C873E3E-6A82-492E-920D-5543037FF51C}">
      <dgm:prSet/>
      <dgm:spPr/>
      <dgm:t>
        <a:bodyPr/>
        <a:lstStyle/>
        <a:p>
          <a:endParaRPr lang="uk-UA" sz="1600">
            <a:latin typeface="Arial" pitchFamily="34" charset="0"/>
            <a:cs typeface="Arial" pitchFamily="34" charset="0"/>
          </a:endParaRPr>
        </a:p>
      </dgm:t>
    </dgm:pt>
    <dgm:pt modelId="{F7317F98-A3DA-4CF9-9C0B-B966377F87F0}">
      <dgm:prSet custT="1"/>
      <dgm:spPr/>
      <dgm:t>
        <a:bodyPr/>
        <a:lstStyle/>
        <a:p>
          <a:r>
            <a:rPr lang="uk-UA" sz="1600" dirty="0">
              <a:latin typeface="Arial" pitchFamily="34" charset="0"/>
              <a:cs typeface="Arial" pitchFamily="34" charset="0"/>
            </a:rPr>
            <a:t>8</a:t>
          </a:r>
        </a:p>
      </dgm:t>
    </dgm:pt>
    <dgm:pt modelId="{D6E94DA7-ED92-43FB-8E0F-E280E3CCA094}" type="parTrans" cxnId="{09C081F3-8B41-4FEB-A891-76AE190C078B}">
      <dgm:prSet/>
      <dgm:spPr/>
      <dgm:t>
        <a:bodyPr/>
        <a:lstStyle/>
        <a:p>
          <a:endParaRPr lang="uk-UA" sz="1600">
            <a:latin typeface="Arial" pitchFamily="34" charset="0"/>
            <a:cs typeface="Arial" pitchFamily="34" charset="0"/>
          </a:endParaRPr>
        </a:p>
      </dgm:t>
    </dgm:pt>
    <dgm:pt modelId="{D19B8E36-8E31-4077-917D-C391E44A31C8}" type="sibTrans" cxnId="{09C081F3-8B41-4FEB-A891-76AE190C078B}">
      <dgm:prSet/>
      <dgm:spPr/>
      <dgm:t>
        <a:bodyPr/>
        <a:lstStyle/>
        <a:p>
          <a:endParaRPr lang="uk-UA" sz="1600">
            <a:latin typeface="Arial" pitchFamily="34" charset="0"/>
            <a:cs typeface="Arial" pitchFamily="34" charset="0"/>
          </a:endParaRPr>
        </a:p>
      </dgm:t>
    </dgm:pt>
    <dgm:pt modelId="{58955528-20B2-4CD1-A32E-3CAAAE637534}">
      <dgm:prSet custT="1"/>
      <dgm:spPr/>
      <dgm:t>
        <a:bodyPr/>
        <a:lstStyle/>
        <a:p>
          <a:r>
            <a:rPr lang="ru-RU" sz="1600" dirty="0">
              <a:latin typeface="Arial" pitchFamily="34" charset="0"/>
              <a:cs typeface="Arial" pitchFamily="34" charset="0"/>
            </a:rPr>
            <a:t>Обосновать технологический процесс покрытия таблеток-ядер</a:t>
          </a:r>
          <a:r>
            <a:rPr lang="uk-UA" sz="1600" dirty="0">
              <a:latin typeface="Arial" pitchFamily="34" charset="0"/>
              <a:cs typeface="Arial" pitchFamily="34" charset="0"/>
            </a:rPr>
            <a:t>.</a:t>
          </a:r>
        </a:p>
      </dgm:t>
    </dgm:pt>
    <dgm:pt modelId="{310AC1A3-5A3E-4A5F-979B-AC10B820DB5A}" type="parTrans" cxnId="{D27B6ADD-5B25-4BA2-8845-3D60DEB29FDD}">
      <dgm:prSet/>
      <dgm:spPr/>
      <dgm:t>
        <a:bodyPr/>
        <a:lstStyle/>
        <a:p>
          <a:endParaRPr lang="uk-UA" sz="1600">
            <a:latin typeface="Arial" pitchFamily="34" charset="0"/>
            <a:cs typeface="Arial" pitchFamily="34" charset="0"/>
          </a:endParaRPr>
        </a:p>
      </dgm:t>
    </dgm:pt>
    <dgm:pt modelId="{8FD9C9A2-9F6B-473C-8D99-A9B17A51E455}" type="sibTrans" cxnId="{D27B6ADD-5B25-4BA2-8845-3D60DEB29FDD}">
      <dgm:prSet/>
      <dgm:spPr/>
      <dgm:t>
        <a:bodyPr/>
        <a:lstStyle/>
        <a:p>
          <a:endParaRPr lang="uk-UA" sz="1600">
            <a:latin typeface="Arial" pitchFamily="34" charset="0"/>
            <a:cs typeface="Arial" pitchFamily="34" charset="0"/>
          </a:endParaRPr>
        </a:p>
      </dgm:t>
    </dgm:pt>
    <dgm:pt modelId="{32F4878D-0D56-4D51-BE9B-D36E5500DBAC}">
      <dgm:prSet custT="1"/>
      <dgm:spPr/>
      <dgm:t>
        <a:bodyPr/>
        <a:lstStyle/>
        <a:p>
          <a:r>
            <a:rPr lang="uk-UA" sz="1600" dirty="0">
              <a:latin typeface="Arial" pitchFamily="34" charset="0"/>
              <a:cs typeface="Arial" pitchFamily="34" charset="0"/>
            </a:rPr>
            <a:t>Провести </a:t>
          </a:r>
          <a:r>
            <a:rPr lang="uk-UA" sz="1600" dirty="0" err="1">
              <a:latin typeface="Arial" pitchFamily="34" charset="0"/>
              <a:cs typeface="Arial" pitchFamily="34" charset="0"/>
            </a:rPr>
            <a:t>дальнейшие</a:t>
          </a:r>
          <a:r>
            <a:rPr lang="uk-UA" sz="1600" dirty="0">
              <a:latin typeface="Arial" pitchFamily="34" charset="0"/>
              <a:cs typeface="Arial" pitchFamily="34" charset="0"/>
            </a:rPr>
            <a:t> </a:t>
          </a:r>
          <a:r>
            <a:rPr lang="uk-UA" sz="1600" dirty="0" err="1">
              <a:latin typeface="Arial" pitchFamily="34" charset="0"/>
              <a:cs typeface="Arial" pitchFamily="34" charset="0"/>
            </a:rPr>
            <a:t>исследования</a:t>
          </a:r>
          <a:r>
            <a:rPr lang="uk-UA" sz="1600" dirty="0">
              <a:latin typeface="Arial" pitchFamily="34" charset="0"/>
              <a:cs typeface="Arial" pitchFamily="34" charset="0"/>
            </a:rPr>
            <a:t>.</a:t>
          </a:r>
        </a:p>
      </dgm:t>
    </dgm:pt>
    <dgm:pt modelId="{C2F57135-4C46-4D84-95D8-1191D52754AA}" type="parTrans" cxnId="{B5C17171-07E5-4DC5-927E-D15C5D29C9CA}">
      <dgm:prSet/>
      <dgm:spPr/>
      <dgm:t>
        <a:bodyPr/>
        <a:lstStyle/>
        <a:p>
          <a:endParaRPr lang="uk-UA" sz="1600">
            <a:latin typeface="Arial" pitchFamily="34" charset="0"/>
            <a:cs typeface="Arial" pitchFamily="34" charset="0"/>
          </a:endParaRPr>
        </a:p>
      </dgm:t>
    </dgm:pt>
    <dgm:pt modelId="{8157B096-0946-4E30-BEE8-A801B4A939ED}" type="sibTrans" cxnId="{B5C17171-07E5-4DC5-927E-D15C5D29C9CA}">
      <dgm:prSet/>
      <dgm:spPr/>
      <dgm:t>
        <a:bodyPr/>
        <a:lstStyle/>
        <a:p>
          <a:endParaRPr lang="uk-UA" sz="1600">
            <a:latin typeface="Arial" pitchFamily="34" charset="0"/>
            <a:cs typeface="Arial" pitchFamily="34" charset="0"/>
          </a:endParaRPr>
        </a:p>
      </dgm:t>
    </dgm:pt>
    <dgm:pt modelId="{26B1D379-8CA8-4AC4-999A-80C0A9C2F27D}" type="pres">
      <dgm:prSet presAssocID="{9FE57065-0DCB-4DB2-93C5-8DE52353A34E}" presName="linearFlow" presStyleCnt="0">
        <dgm:presLayoutVars>
          <dgm:dir/>
          <dgm:animLvl val="lvl"/>
          <dgm:resizeHandles val="exact"/>
        </dgm:presLayoutVars>
      </dgm:prSet>
      <dgm:spPr/>
    </dgm:pt>
    <dgm:pt modelId="{2963EB3A-A926-409B-9F4A-37641DF3050B}" type="pres">
      <dgm:prSet presAssocID="{F6897481-AF67-4D3B-ADED-68CCE39DEF6E}" presName="composite" presStyleCnt="0"/>
      <dgm:spPr/>
    </dgm:pt>
    <dgm:pt modelId="{3DA45C1B-BE58-41B1-A952-DB9EA7FCAC3F}" type="pres">
      <dgm:prSet presAssocID="{F6897481-AF67-4D3B-ADED-68CCE39DEF6E}" presName="parentText" presStyleLbl="alignNode1" presStyleIdx="0" presStyleCnt="8">
        <dgm:presLayoutVars>
          <dgm:chMax val="1"/>
          <dgm:bulletEnabled val="1"/>
        </dgm:presLayoutVars>
      </dgm:prSet>
      <dgm:spPr/>
    </dgm:pt>
    <dgm:pt modelId="{D75B648C-3262-4CA8-BEC9-680A07E3952C}" type="pres">
      <dgm:prSet presAssocID="{F6897481-AF67-4D3B-ADED-68CCE39DEF6E}" presName="descendantText" presStyleLbl="alignAcc1" presStyleIdx="0" presStyleCnt="8" custScaleY="102170">
        <dgm:presLayoutVars>
          <dgm:bulletEnabled val="1"/>
        </dgm:presLayoutVars>
      </dgm:prSet>
      <dgm:spPr/>
    </dgm:pt>
    <dgm:pt modelId="{E02240D1-C132-4B44-8BF0-1C03CB76DB02}" type="pres">
      <dgm:prSet presAssocID="{AD2737FE-0BE6-4557-90FE-C28C13A282EA}" presName="sp" presStyleCnt="0"/>
      <dgm:spPr/>
    </dgm:pt>
    <dgm:pt modelId="{219A2619-DDA7-40CA-ADE0-0C32EB890CE2}" type="pres">
      <dgm:prSet presAssocID="{75F98015-0840-493D-8CC1-E8673823E1B8}" presName="composite" presStyleCnt="0"/>
      <dgm:spPr/>
    </dgm:pt>
    <dgm:pt modelId="{7F8C3218-A5ED-4B11-A135-C1150245350C}" type="pres">
      <dgm:prSet presAssocID="{75F98015-0840-493D-8CC1-E8673823E1B8}" presName="parentText" presStyleLbl="alignNode1" presStyleIdx="1" presStyleCnt="8">
        <dgm:presLayoutVars>
          <dgm:chMax val="1"/>
          <dgm:bulletEnabled val="1"/>
        </dgm:presLayoutVars>
      </dgm:prSet>
      <dgm:spPr/>
    </dgm:pt>
    <dgm:pt modelId="{0283724B-24C1-4776-8AC6-FFF58F6ECDA0}" type="pres">
      <dgm:prSet presAssocID="{75F98015-0840-493D-8CC1-E8673823E1B8}" presName="descendantText" presStyleLbl="alignAcc1" presStyleIdx="1" presStyleCnt="8" custScaleY="145375">
        <dgm:presLayoutVars>
          <dgm:bulletEnabled val="1"/>
        </dgm:presLayoutVars>
      </dgm:prSet>
      <dgm:spPr/>
    </dgm:pt>
    <dgm:pt modelId="{387DD72E-B1E2-48DC-805E-F9E42393F8C7}" type="pres">
      <dgm:prSet presAssocID="{B5FDD90F-84F0-4A38-8A5D-EA55B0ED8819}" presName="sp" presStyleCnt="0"/>
      <dgm:spPr/>
    </dgm:pt>
    <dgm:pt modelId="{C7776DD4-26EB-4EA8-8195-64B1379C7A45}" type="pres">
      <dgm:prSet presAssocID="{09463610-D27D-460A-A3DA-8ADB504E0984}" presName="composite" presStyleCnt="0"/>
      <dgm:spPr/>
    </dgm:pt>
    <dgm:pt modelId="{D47CF7B9-0662-40C3-A73E-EF6B2AFDD829}" type="pres">
      <dgm:prSet presAssocID="{09463610-D27D-460A-A3DA-8ADB504E0984}" presName="parentText" presStyleLbl="alignNode1" presStyleIdx="2" presStyleCnt="8">
        <dgm:presLayoutVars>
          <dgm:chMax val="1"/>
          <dgm:bulletEnabled val="1"/>
        </dgm:presLayoutVars>
      </dgm:prSet>
      <dgm:spPr/>
    </dgm:pt>
    <dgm:pt modelId="{7A041C2C-1D98-4521-AC7E-957348493B23}" type="pres">
      <dgm:prSet presAssocID="{09463610-D27D-460A-A3DA-8ADB504E0984}" presName="descendantText" presStyleLbl="alignAcc1" presStyleIdx="2" presStyleCnt="8" custScaleY="92329" custLinFactNeighborX="1357" custLinFactNeighborY="-5190">
        <dgm:presLayoutVars>
          <dgm:bulletEnabled val="1"/>
        </dgm:presLayoutVars>
      </dgm:prSet>
      <dgm:spPr/>
    </dgm:pt>
    <dgm:pt modelId="{DC2258B2-6AC0-43FB-A2E4-8B6473154F60}" type="pres">
      <dgm:prSet presAssocID="{3C5BF172-A472-4444-9F71-5AB27255282A}" presName="sp" presStyleCnt="0"/>
      <dgm:spPr/>
    </dgm:pt>
    <dgm:pt modelId="{E95BDDDB-BABD-4184-BE63-0D99523C9652}" type="pres">
      <dgm:prSet presAssocID="{95045C13-955A-472B-8CCE-9B519FBE7B4D}" presName="composite" presStyleCnt="0"/>
      <dgm:spPr/>
    </dgm:pt>
    <dgm:pt modelId="{E5E627EF-BDA3-4F83-8CC5-9D19737CCF02}" type="pres">
      <dgm:prSet presAssocID="{95045C13-955A-472B-8CCE-9B519FBE7B4D}" presName="parentText" presStyleLbl="alignNode1" presStyleIdx="3" presStyleCnt="8" custLinFactNeighborX="0" custLinFactNeighborY="-2267">
        <dgm:presLayoutVars>
          <dgm:chMax val="1"/>
          <dgm:bulletEnabled val="1"/>
        </dgm:presLayoutVars>
      </dgm:prSet>
      <dgm:spPr/>
    </dgm:pt>
    <dgm:pt modelId="{B44E14DD-FBA6-4977-9CEF-FD343BB7B157}" type="pres">
      <dgm:prSet presAssocID="{95045C13-955A-472B-8CCE-9B519FBE7B4D}" presName="descendantText" presStyleLbl="alignAcc1" presStyleIdx="3" presStyleCnt="8" custScaleY="120230" custLinFactNeighborX="1357" custLinFactNeighborY="-7474">
        <dgm:presLayoutVars>
          <dgm:bulletEnabled val="1"/>
        </dgm:presLayoutVars>
      </dgm:prSet>
      <dgm:spPr/>
    </dgm:pt>
    <dgm:pt modelId="{AB192951-F4DC-443F-8A12-24D1BFED21BF}" type="pres">
      <dgm:prSet presAssocID="{64138702-CC47-4C98-8C41-82FA7F3C1633}" presName="sp" presStyleCnt="0"/>
      <dgm:spPr/>
    </dgm:pt>
    <dgm:pt modelId="{EB05A635-2BAA-4D4D-BDBE-82CEC8B3CB44}" type="pres">
      <dgm:prSet presAssocID="{E172CA7A-5D30-4D21-8D96-0BFF598D8BDA}" presName="composite" presStyleCnt="0"/>
      <dgm:spPr/>
    </dgm:pt>
    <dgm:pt modelId="{3221783A-81AA-41B2-A96F-D5F533059D5E}" type="pres">
      <dgm:prSet presAssocID="{E172CA7A-5D30-4D21-8D96-0BFF598D8BDA}" presName="parentText" presStyleLbl="alignNode1" presStyleIdx="4" presStyleCnt="8">
        <dgm:presLayoutVars>
          <dgm:chMax val="1"/>
          <dgm:bulletEnabled val="1"/>
        </dgm:presLayoutVars>
      </dgm:prSet>
      <dgm:spPr/>
    </dgm:pt>
    <dgm:pt modelId="{54301E84-5B60-4B62-AA85-7F4CE468C2C3}" type="pres">
      <dgm:prSet presAssocID="{E172CA7A-5D30-4D21-8D96-0BFF598D8BDA}" presName="descendantText" presStyleLbl="alignAcc1" presStyleIdx="4" presStyleCnt="8" custScaleY="236624">
        <dgm:presLayoutVars>
          <dgm:bulletEnabled val="1"/>
        </dgm:presLayoutVars>
      </dgm:prSet>
      <dgm:spPr/>
    </dgm:pt>
    <dgm:pt modelId="{71A830C8-A82A-4C4A-AE09-BCA354C53941}" type="pres">
      <dgm:prSet presAssocID="{0CF7E714-9A86-4CF1-95C0-BB3CE9CA0747}" presName="sp" presStyleCnt="0"/>
      <dgm:spPr/>
    </dgm:pt>
    <dgm:pt modelId="{5FA7B87A-C176-4119-A683-1315A858C2B6}" type="pres">
      <dgm:prSet presAssocID="{C304A787-F332-45B0-B1EB-4A5260E51BDD}" presName="composite" presStyleCnt="0"/>
      <dgm:spPr/>
    </dgm:pt>
    <dgm:pt modelId="{CDC5589F-782B-4D76-B6B7-C49303216F8A}" type="pres">
      <dgm:prSet presAssocID="{C304A787-F332-45B0-B1EB-4A5260E51BDD}" presName="parentText" presStyleLbl="alignNode1" presStyleIdx="5" presStyleCnt="8">
        <dgm:presLayoutVars>
          <dgm:chMax val="1"/>
          <dgm:bulletEnabled val="1"/>
        </dgm:presLayoutVars>
      </dgm:prSet>
      <dgm:spPr/>
    </dgm:pt>
    <dgm:pt modelId="{4E85AE9E-A79B-4B18-9006-C2EC0E9060B5}" type="pres">
      <dgm:prSet presAssocID="{C304A787-F332-45B0-B1EB-4A5260E51BDD}" presName="descendantText" presStyleLbl="alignAcc1" presStyleIdx="5" presStyleCnt="8" custScaleY="75760" custLinFactNeighborX="15" custLinFactNeighborY="36847">
        <dgm:presLayoutVars>
          <dgm:bulletEnabled val="1"/>
        </dgm:presLayoutVars>
      </dgm:prSet>
      <dgm:spPr/>
    </dgm:pt>
    <dgm:pt modelId="{BC275DDF-456B-438D-83CB-F6B4B0079C0D}" type="pres">
      <dgm:prSet presAssocID="{BAA933BF-522F-45DF-9135-619847027689}" presName="sp" presStyleCnt="0"/>
      <dgm:spPr/>
    </dgm:pt>
    <dgm:pt modelId="{F9E7BD27-FF17-41DA-BFFB-DCDCF97A6984}" type="pres">
      <dgm:prSet presAssocID="{B0794B29-A278-4F10-A289-7370B0BDDA00}" presName="composite" presStyleCnt="0"/>
      <dgm:spPr/>
    </dgm:pt>
    <dgm:pt modelId="{1D7A6707-78D6-4A49-B07E-915699F10C3E}" type="pres">
      <dgm:prSet presAssocID="{B0794B29-A278-4F10-A289-7370B0BDDA00}" presName="parentText" presStyleLbl="alignNode1" presStyleIdx="6" presStyleCnt="8">
        <dgm:presLayoutVars>
          <dgm:chMax val="1"/>
          <dgm:bulletEnabled val="1"/>
        </dgm:presLayoutVars>
      </dgm:prSet>
      <dgm:spPr/>
    </dgm:pt>
    <dgm:pt modelId="{FD036CD6-83C8-4545-8526-B4A64B6B7C3B}" type="pres">
      <dgm:prSet presAssocID="{B0794B29-A278-4F10-A289-7370B0BDDA00}" presName="descendantText" presStyleLbl="alignAcc1" presStyleIdx="6" presStyleCnt="8" custScaleY="67508">
        <dgm:presLayoutVars>
          <dgm:bulletEnabled val="1"/>
        </dgm:presLayoutVars>
      </dgm:prSet>
      <dgm:spPr/>
    </dgm:pt>
    <dgm:pt modelId="{E924EC50-39B4-4182-8E4C-FEA2AC1971DA}" type="pres">
      <dgm:prSet presAssocID="{FF4BECE6-F8B9-4D19-B7B3-6D47FA73CBA9}" presName="sp" presStyleCnt="0"/>
      <dgm:spPr/>
    </dgm:pt>
    <dgm:pt modelId="{859BB2A0-EA5D-4B0D-BE0D-B1170C1B6D6F}" type="pres">
      <dgm:prSet presAssocID="{F7317F98-A3DA-4CF9-9C0B-B966377F87F0}" presName="composite" presStyleCnt="0"/>
      <dgm:spPr/>
    </dgm:pt>
    <dgm:pt modelId="{CB9A70F0-803B-444A-86B7-B9CE3C8E7D9F}" type="pres">
      <dgm:prSet presAssocID="{F7317F98-A3DA-4CF9-9C0B-B966377F87F0}" presName="parentText" presStyleLbl="alignNode1" presStyleIdx="7" presStyleCnt="8">
        <dgm:presLayoutVars>
          <dgm:chMax val="1"/>
          <dgm:bulletEnabled val="1"/>
        </dgm:presLayoutVars>
      </dgm:prSet>
      <dgm:spPr/>
    </dgm:pt>
    <dgm:pt modelId="{23D64C20-2436-4A54-84B5-6F11A285E43B}" type="pres">
      <dgm:prSet presAssocID="{F7317F98-A3DA-4CF9-9C0B-B966377F87F0}" presName="descendantText" presStyleLbl="alignAcc1" presStyleIdx="7" presStyleCnt="8">
        <dgm:presLayoutVars>
          <dgm:bulletEnabled val="1"/>
        </dgm:presLayoutVars>
      </dgm:prSet>
      <dgm:spPr/>
    </dgm:pt>
  </dgm:ptLst>
  <dgm:cxnLst>
    <dgm:cxn modelId="{D66CB405-0C65-48C1-8297-83D0D2392092}" type="presOf" srcId="{E172CA7A-5D30-4D21-8D96-0BFF598D8BDA}" destId="{3221783A-81AA-41B2-A96F-D5F533059D5E}" srcOrd="0" destOrd="0" presId="urn:microsoft.com/office/officeart/2005/8/layout/chevron2"/>
    <dgm:cxn modelId="{D1B61107-D655-471B-9B9F-F9518FB7D2F8}" type="presOf" srcId="{83C9BA2A-4357-4A1A-8C79-15DC36C3E402}" destId="{7A041C2C-1D98-4521-AC7E-957348493B23}" srcOrd="0" destOrd="0" presId="urn:microsoft.com/office/officeart/2005/8/layout/chevron2"/>
    <dgm:cxn modelId="{95E73F07-812B-48EF-9ABA-CBB49F5131AA}" type="presOf" srcId="{551340FE-ABDA-49FB-B6F2-BE4DA6F46201}" destId="{0283724B-24C1-4776-8AC6-FFF58F6ECDA0}" srcOrd="0" destOrd="0" presId="urn:microsoft.com/office/officeart/2005/8/layout/chevron2"/>
    <dgm:cxn modelId="{76875D09-668D-41C3-BB9F-50D364B8F342}" type="presOf" srcId="{B0794B29-A278-4F10-A289-7370B0BDDA00}" destId="{1D7A6707-78D6-4A49-B07E-915699F10C3E}" srcOrd="0" destOrd="0" presId="urn:microsoft.com/office/officeart/2005/8/layout/chevron2"/>
    <dgm:cxn modelId="{2AB5A60F-5362-4910-BF84-A846E3A79814}" srcId="{9FE57065-0DCB-4DB2-93C5-8DE52353A34E}" destId="{F6897481-AF67-4D3B-ADED-68CCE39DEF6E}" srcOrd="0" destOrd="0" parTransId="{D9116B13-6ADD-4DF1-AEC1-05B040CAECD7}" sibTransId="{AD2737FE-0BE6-4557-90FE-C28C13A282EA}"/>
    <dgm:cxn modelId="{56DE5510-0809-4B42-8C88-3B8DE5B64C53}" type="presOf" srcId="{CDAD7C4B-7ADD-40F4-8039-765B84E4D165}" destId="{B44E14DD-FBA6-4977-9CEF-FD343BB7B157}" srcOrd="0" destOrd="0" presId="urn:microsoft.com/office/officeart/2005/8/layout/chevron2"/>
    <dgm:cxn modelId="{FF28691C-2C2B-47FC-A9BA-C5BBE558478A}" type="presOf" srcId="{58955528-20B2-4CD1-A32E-3CAAAE637534}" destId="{FD036CD6-83C8-4545-8526-B4A64B6B7C3B}" srcOrd="0" destOrd="0" presId="urn:microsoft.com/office/officeart/2005/8/layout/chevron2"/>
    <dgm:cxn modelId="{C369512B-F160-4377-A668-9419BB0B24C7}" type="presOf" srcId="{95045C13-955A-472B-8CCE-9B519FBE7B4D}" destId="{E5E627EF-BDA3-4F83-8CC5-9D19737CCF02}" srcOrd="0" destOrd="0" presId="urn:microsoft.com/office/officeart/2005/8/layout/chevron2"/>
    <dgm:cxn modelId="{5C873E3E-6A82-492E-920D-5543037FF51C}" srcId="{9FE57065-0DCB-4DB2-93C5-8DE52353A34E}" destId="{B0794B29-A278-4F10-A289-7370B0BDDA00}" srcOrd="6" destOrd="0" parTransId="{2DDE13A0-B45D-4D1D-9200-9802D82F01E7}" sibTransId="{FF4BECE6-F8B9-4D19-B7B3-6D47FA73CBA9}"/>
    <dgm:cxn modelId="{AEA1E83F-56FD-4627-A75E-F58147223C75}" type="presOf" srcId="{F7317F98-A3DA-4CF9-9C0B-B966377F87F0}" destId="{CB9A70F0-803B-444A-86B7-B9CE3C8E7D9F}" srcOrd="0" destOrd="0" presId="urn:microsoft.com/office/officeart/2005/8/layout/chevron2"/>
    <dgm:cxn modelId="{72E9865B-018D-41FC-AD16-36CD4D45AAE0}" type="presOf" srcId="{D5D6C16C-F170-4199-88B1-D394093AAA43}" destId="{4E85AE9E-A79B-4B18-9006-C2EC0E9060B5}" srcOrd="0" destOrd="0" presId="urn:microsoft.com/office/officeart/2005/8/layout/chevron2"/>
    <dgm:cxn modelId="{A89DFA62-C8C8-43A9-937F-060E8A4061AB}" srcId="{75F98015-0840-493D-8CC1-E8673823E1B8}" destId="{551340FE-ABDA-49FB-B6F2-BE4DA6F46201}" srcOrd="0" destOrd="0" parTransId="{1D32CEE6-F3C5-4CAE-881C-EFBC79097925}" sibTransId="{FB0C622D-BC71-43DC-8B25-8498D7E1440C}"/>
    <dgm:cxn modelId="{F8547446-8541-43C3-8603-19989900FA6F}" srcId="{95045C13-955A-472B-8CCE-9B519FBE7B4D}" destId="{CDAD7C4B-7ADD-40F4-8039-765B84E4D165}" srcOrd="0" destOrd="0" parTransId="{28763C8A-2B6B-4745-A8B6-C448D5A97637}" sibTransId="{7D1AAF77-B002-4C63-8737-F700E4CBC79F}"/>
    <dgm:cxn modelId="{B5C17171-07E5-4DC5-927E-D15C5D29C9CA}" srcId="{F7317F98-A3DA-4CF9-9C0B-B966377F87F0}" destId="{32F4878D-0D56-4D51-BE9B-D36E5500DBAC}" srcOrd="0" destOrd="0" parTransId="{C2F57135-4C46-4D84-95D8-1191D52754AA}" sibTransId="{8157B096-0946-4E30-BEE8-A801B4A939ED}"/>
    <dgm:cxn modelId="{37C07853-6C18-44A9-B67C-50C713AA4C08}" type="presOf" srcId="{9FE57065-0DCB-4DB2-93C5-8DE52353A34E}" destId="{26B1D379-8CA8-4AC4-999A-80C0A9C2F27D}" srcOrd="0" destOrd="0" presId="urn:microsoft.com/office/officeart/2005/8/layout/chevron2"/>
    <dgm:cxn modelId="{A1361576-30A1-4FCE-B0AA-116B3801570A}" srcId="{09463610-D27D-460A-A3DA-8ADB504E0984}" destId="{83C9BA2A-4357-4A1A-8C79-15DC36C3E402}" srcOrd="0" destOrd="0" parTransId="{BD323649-E787-436B-A89A-3E371E6DDB00}" sibTransId="{80FC1BEA-D094-4F8F-8212-CDAF876D9646}"/>
    <dgm:cxn modelId="{55736C56-9177-455C-ABFA-2970C7C00ABB}" srcId="{C304A787-F332-45B0-B1EB-4A5260E51BDD}" destId="{D5D6C16C-F170-4199-88B1-D394093AAA43}" srcOrd="0" destOrd="0" parTransId="{A483942F-5FC4-4556-84E6-FA5872D8994A}" sibTransId="{558BE29F-5B67-414C-AFFA-60D1AB0CA301}"/>
    <dgm:cxn modelId="{A1615B79-EB76-4105-8A77-4D1DFC90551D}" srcId="{9FE57065-0DCB-4DB2-93C5-8DE52353A34E}" destId="{E172CA7A-5D30-4D21-8D96-0BFF598D8BDA}" srcOrd="4" destOrd="0" parTransId="{DC0DDDA2-4202-4A34-9C29-6713F09DABD9}" sibTransId="{0CF7E714-9A86-4CF1-95C0-BB3CE9CA0747}"/>
    <dgm:cxn modelId="{3F9A2983-12A6-47D1-9840-4D941723D8D7}" srcId="{9FE57065-0DCB-4DB2-93C5-8DE52353A34E}" destId="{09463610-D27D-460A-A3DA-8ADB504E0984}" srcOrd="2" destOrd="0" parTransId="{6D274F17-3683-4613-B53C-604F4FF70938}" sibTransId="{3C5BF172-A472-4444-9F71-5AB27255282A}"/>
    <dgm:cxn modelId="{1A65C388-79D1-4FE8-9745-688CA4D47F30}" srcId="{9FE57065-0DCB-4DB2-93C5-8DE52353A34E}" destId="{75F98015-0840-493D-8CC1-E8673823E1B8}" srcOrd="1" destOrd="0" parTransId="{4D528048-8853-4961-838D-D446D779DAAD}" sibTransId="{B5FDD90F-84F0-4A38-8A5D-EA55B0ED8819}"/>
    <dgm:cxn modelId="{40297F96-5876-4690-A084-44DCA9CBFB56}" type="presOf" srcId="{32F4878D-0D56-4D51-BE9B-D36E5500DBAC}" destId="{23D64C20-2436-4A54-84B5-6F11A285E43B}" srcOrd="0" destOrd="0" presId="urn:microsoft.com/office/officeart/2005/8/layout/chevron2"/>
    <dgm:cxn modelId="{A719CB9C-AF4B-4912-9F7F-4191198D8F31}" type="presOf" srcId="{B4D5B4D7-B165-4EE0-816E-5E96F11781EF}" destId="{54301E84-5B60-4B62-AA85-7F4CE468C2C3}" srcOrd="0" destOrd="0" presId="urn:microsoft.com/office/officeart/2005/8/layout/chevron2"/>
    <dgm:cxn modelId="{F37554A2-3CF3-431F-B7CD-27BDAF4ECBC0}" type="presOf" srcId="{F6897481-AF67-4D3B-ADED-68CCE39DEF6E}" destId="{3DA45C1B-BE58-41B1-A952-DB9EA7FCAC3F}" srcOrd="0" destOrd="0" presId="urn:microsoft.com/office/officeart/2005/8/layout/chevron2"/>
    <dgm:cxn modelId="{B8371EA9-166E-446B-B61B-B8604B7DF98E}" srcId="{F6897481-AF67-4D3B-ADED-68CCE39DEF6E}" destId="{9265871D-6742-47F0-B527-FC9BD83BF837}" srcOrd="0" destOrd="0" parTransId="{F3B11A12-BB4A-459F-A2D7-E91DDBDDEDB5}" sibTransId="{796B92DF-A950-49D4-A18A-19A32614CABC}"/>
    <dgm:cxn modelId="{E5B522B3-36B0-4257-B338-E08039D8CAF9}" srcId="{E172CA7A-5D30-4D21-8D96-0BFF598D8BDA}" destId="{B4D5B4D7-B165-4EE0-816E-5E96F11781EF}" srcOrd="0" destOrd="0" parTransId="{57BF65BD-F202-4DA8-A96B-073D711CB9D2}" sibTransId="{723C9AD9-3DB9-4AF4-B811-D0211993D1CD}"/>
    <dgm:cxn modelId="{3AA4C5BE-DD46-4406-85F8-A2FAE1C37341}" srcId="{9FE57065-0DCB-4DB2-93C5-8DE52353A34E}" destId="{C304A787-F332-45B0-B1EB-4A5260E51BDD}" srcOrd="5" destOrd="0" parTransId="{E3C079DB-2C83-4C5C-BC3D-7B3ECAC7473B}" sibTransId="{BAA933BF-522F-45DF-9135-619847027689}"/>
    <dgm:cxn modelId="{F7D5A9CA-304E-4310-A8C9-E0034C4D39F1}" type="presOf" srcId="{9265871D-6742-47F0-B527-FC9BD83BF837}" destId="{D75B648C-3262-4CA8-BEC9-680A07E3952C}" srcOrd="0" destOrd="0" presId="urn:microsoft.com/office/officeart/2005/8/layout/chevron2"/>
    <dgm:cxn modelId="{5CAB1DDC-940F-42BA-819D-074C4916E8DA}" type="presOf" srcId="{09463610-D27D-460A-A3DA-8ADB504E0984}" destId="{D47CF7B9-0662-40C3-A73E-EF6B2AFDD829}" srcOrd="0" destOrd="0" presId="urn:microsoft.com/office/officeart/2005/8/layout/chevron2"/>
    <dgm:cxn modelId="{FE7E59DC-A40B-48D5-8F6B-F982B0F6B2C7}" type="presOf" srcId="{75F98015-0840-493D-8CC1-E8673823E1B8}" destId="{7F8C3218-A5ED-4B11-A135-C1150245350C}" srcOrd="0" destOrd="0" presId="urn:microsoft.com/office/officeart/2005/8/layout/chevron2"/>
    <dgm:cxn modelId="{D27B6ADD-5B25-4BA2-8845-3D60DEB29FDD}" srcId="{B0794B29-A278-4F10-A289-7370B0BDDA00}" destId="{58955528-20B2-4CD1-A32E-3CAAAE637534}" srcOrd="0" destOrd="0" parTransId="{310AC1A3-5A3E-4A5F-979B-AC10B820DB5A}" sibTransId="{8FD9C9A2-9F6B-473C-8D99-A9B17A51E455}"/>
    <dgm:cxn modelId="{972F32E8-6CF4-427E-A579-6B9DE6295AB3}" type="presOf" srcId="{C304A787-F332-45B0-B1EB-4A5260E51BDD}" destId="{CDC5589F-782B-4D76-B6B7-C49303216F8A}" srcOrd="0" destOrd="0" presId="urn:microsoft.com/office/officeart/2005/8/layout/chevron2"/>
    <dgm:cxn modelId="{09C081F3-8B41-4FEB-A891-76AE190C078B}" srcId="{9FE57065-0DCB-4DB2-93C5-8DE52353A34E}" destId="{F7317F98-A3DA-4CF9-9C0B-B966377F87F0}" srcOrd="7" destOrd="0" parTransId="{D6E94DA7-ED92-43FB-8E0F-E280E3CCA094}" sibTransId="{D19B8E36-8E31-4077-917D-C391E44A31C8}"/>
    <dgm:cxn modelId="{031958F9-17C3-46C9-874C-C32780F333A3}" srcId="{9FE57065-0DCB-4DB2-93C5-8DE52353A34E}" destId="{95045C13-955A-472B-8CCE-9B519FBE7B4D}" srcOrd="3" destOrd="0" parTransId="{DD2B6ADC-2067-4513-AA4E-F892520F5046}" sibTransId="{64138702-CC47-4C98-8C41-82FA7F3C1633}"/>
    <dgm:cxn modelId="{4CC2CD76-79DA-4FD5-9FA2-428DCFB5606B}" type="presParOf" srcId="{26B1D379-8CA8-4AC4-999A-80C0A9C2F27D}" destId="{2963EB3A-A926-409B-9F4A-37641DF3050B}" srcOrd="0" destOrd="0" presId="urn:microsoft.com/office/officeart/2005/8/layout/chevron2"/>
    <dgm:cxn modelId="{81EFF905-36D6-4823-95EE-BD597B52678C}" type="presParOf" srcId="{2963EB3A-A926-409B-9F4A-37641DF3050B}" destId="{3DA45C1B-BE58-41B1-A952-DB9EA7FCAC3F}" srcOrd="0" destOrd="0" presId="urn:microsoft.com/office/officeart/2005/8/layout/chevron2"/>
    <dgm:cxn modelId="{B972AC5D-F2B3-4FAB-A17A-150188F78FBA}" type="presParOf" srcId="{2963EB3A-A926-409B-9F4A-37641DF3050B}" destId="{D75B648C-3262-4CA8-BEC9-680A07E3952C}" srcOrd="1" destOrd="0" presId="urn:microsoft.com/office/officeart/2005/8/layout/chevron2"/>
    <dgm:cxn modelId="{80981C14-CBC1-4906-9A3C-C6D2AA6BEDA5}" type="presParOf" srcId="{26B1D379-8CA8-4AC4-999A-80C0A9C2F27D}" destId="{E02240D1-C132-4B44-8BF0-1C03CB76DB02}" srcOrd="1" destOrd="0" presId="urn:microsoft.com/office/officeart/2005/8/layout/chevron2"/>
    <dgm:cxn modelId="{88113754-EFF2-4CDE-9E55-C06D32B1ED63}" type="presParOf" srcId="{26B1D379-8CA8-4AC4-999A-80C0A9C2F27D}" destId="{219A2619-DDA7-40CA-ADE0-0C32EB890CE2}" srcOrd="2" destOrd="0" presId="urn:microsoft.com/office/officeart/2005/8/layout/chevron2"/>
    <dgm:cxn modelId="{F16E1A91-6823-4838-AE1C-376E0CA28589}" type="presParOf" srcId="{219A2619-DDA7-40CA-ADE0-0C32EB890CE2}" destId="{7F8C3218-A5ED-4B11-A135-C1150245350C}" srcOrd="0" destOrd="0" presId="urn:microsoft.com/office/officeart/2005/8/layout/chevron2"/>
    <dgm:cxn modelId="{9CB267F7-1A74-458C-949C-068651B8BE66}" type="presParOf" srcId="{219A2619-DDA7-40CA-ADE0-0C32EB890CE2}" destId="{0283724B-24C1-4776-8AC6-FFF58F6ECDA0}" srcOrd="1" destOrd="0" presId="urn:microsoft.com/office/officeart/2005/8/layout/chevron2"/>
    <dgm:cxn modelId="{8250090F-F95A-4B39-BA3A-704EB97BBBB0}" type="presParOf" srcId="{26B1D379-8CA8-4AC4-999A-80C0A9C2F27D}" destId="{387DD72E-B1E2-48DC-805E-F9E42393F8C7}" srcOrd="3" destOrd="0" presId="urn:microsoft.com/office/officeart/2005/8/layout/chevron2"/>
    <dgm:cxn modelId="{3DF32A2F-B7C7-4A1C-A313-03878B0930FF}" type="presParOf" srcId="{26B1D379-8CA8-4AC4-999A-80C0A9C2F27D}" destId="{C7776DD4-26EB-4EA8-8195-64B1379C7A45}" srcOrd="4" destOrd="0" presId="urn:microsoft.com/office/officeart/2005/8/layout/chevron2"/>
    <dgm:cxn modelId="{6E26A0E8-5088-4C05-828A-10094AC1F412}" type="presParOf" srcId="{C7776DD4-26EB-4EA8-8195-64B1379C7A45}" destId="{D47CF7B9-0662-40C3-A73E-EF6B2AFDD829}" srcOrd="0" destOrd="0" presId="urn:microsoft.com/office/officeart/2005/8/layout/chevron2"/>
    <dgm:cxn modelId="{E13F1015-B860-42E5-BBE1-B5BC8C3A1C4A}" type="presParOf" srcId="{C7776DD4-26EB-4EA8-8195-64B1379C7A45}" destId="{7A041C2C-1D98-4521-AC7E-957348493B23}" srcOrd="1" destOrd="0" presId="urn:microsoft.com/office/officeart/2005/8/layout/chevron2"/>
    <dgm:cxn modelId="{6112B8DB-21C4-40E4-B146-FCE58A04177C}" type="presParOf" srcId="{26B1D379-8CA8-4AC4-999A-80C0A9C2F27D}" destId="{DC2258B2-6AC0-43FB-A2E4-8B6473154F60}" srcOrd="5" destOrd="0" presId="urn:microsoft.com/office/officeart/2005/8/layout/chevron2"/>
    <dgm:cxn modelId="{D34481C5-9C76-431C-A284-F3A4F1B5AC5E}" type="presParOf" srcId="{26B1D379-8CA8-4AC4-999A-80C0A9C2F27D}" destId="{E95BDDDB-BABD-4184-BE63-0D99523C9652}" srcOrd="6" destOrd="0" presId="urn:microsoft.com/office/officeart/2005/8/layout/chevron2"/>
    <dgm:cxn modelId="{99DC2567-3471-4A09-8159-A6CDE5C8708F}" type="presParOf" srcId="{E95BDDDB-BABD-4184-BE63-0D99523C9652}" destId="{E5E627EF-BDA3-4F83-8CC5-9D19737CCF02}" srcOrd="0" destOrd="0" presId="urn:microsoft.com/office/officeart/2005/8/layout/chevron2"/>
    <dgm:cxn modelId="{3D0236D4-FD4E-4011-8572-5E4106E3AB51}" type="presParOf" srcId="{E95BDDDB-BABD-4184-BE63-0D99523C9652}" destId="{B44E14DD-FBA6-4977-9CEF-FD343BB7B157}" srcOrd="1" destOrd="0" presId="urn:microsoft.com/office/officeart/2005/8/layout/chevron2"/>
    <dgm:cxn modelId="{B2DE7D77-4A30-45F2-A974-AEA803D98725}" type="presParOf" srcId="{26B1D379-8CA8-4AC4-999A-80C0A9C2F27D}" destId="{AB192951-F4DC-443F-8A12-24D1BFED21BF}" srcOrd="7" destOrd="0" presId="urn:microsoft.com/office/officeart/2005/8/layout/chevron2"/>
    <dgm:cxn modelId="{4ACEFE39-96D4-4C7B-8E6B-6ED359F7CE7B}" type="presParOf" srcId="{26B1D379-8CA8-4AC4-999A-80C0A9C2F27D}" destId="{EB05A635-2BAA-4D4D-BDBE-82CEC8B3CB44}" srcOrd="8" destOrd="0" presId="urn:microsoft.com/office/officeart/2005/8/layout/chevron2"/>
    <dgm:cxn modelId="{A24E4796-9BAC-40E8-A305-27461CFC26A4}" type="presParOf" srcId="{EB05A635-2BAA-4D4D-BDBE-82CEC8B3CB44}" destId="{3221783A-81AA-41B2-A96F-D5F533059D5E}" srcOrd="0" destOrd="0" presId="urn:microsoft.com/office/officeart/2005/8/layout/chevron2"/>
    <dgm:cxn modelId="{3856EA86-59C8-470E-94B8-883CD0381CA3}" type="presParOf" srcId="{EB05A635-2BAA-4D4D-BDBE-82CEC8B3CB44}" destId="{54301E84-5B60-4B62-AA85-7F4CE468C2C3}" srcOrd="1" destOrd="0" presId="urn:microsoft.com/office/officeart/2005/8/layout/chevron2"/>
    <dgm:cxn modelId="{59384B6B-787F-4331-9A77-A4A15EC51CB6}" type="presParOf" srcId="{26B1D379-8CA8-4AC4-999A-80C0A9C2F27D}" destId="{71A830C8-A82A-4C4A-AE09-BCA354C53941}" srcOrd="9" destOrd="0" presId="urn:microsoft.com/office/officeart/2005/8/layout/chevron2"/>
    <dgm:cxn modelId="{1D2CFF84-08A0-46A8-96D7-6B8A8A14099D}" type="presParOf" srcId="{26B1D379-8CA8-4AC4-999A-80C0A9C2F27D}" destId="{5FA7B87A-C176-4119-A683-1315A858C2B6}" srcOrd="10" destOrd="0" presId="urn:microsoft.com/office/officeart/2005/8/layout/chevron2"/>
    <dgm:cxn modelId="{89EBDF90-6DC4-43BB-9E7E-A788C32BBDE7}" type="presParOf" srcId="{5FA7B87A-C176-4119-A683-1315A858C2B6}" destId="{CDC5589F-782B-4D76-B6B7-C49303216F8A}" srcOrd="0" destOrd="0" presId="urn:microsoft.com/office/officeart/2005/8/layout/chevron2"/>
    <dgm:cxn modelId="{234D8926-8DAA-47CC-A96F-5827E8FBA094}" type="presParOf" srcId="{5FA7B87A-C176-4119-A683-1315A858C2B6}" destId="{4E85AE9E-A79B-4B18-9006-C2EC0E9060B5}" srcOrd="1" destOrd="0" presId="urn:microsoft.com/office/officeart/2005/8/layout/chevron2"/>
    <dgm:cxn modelId="{030B852E-9414-4710-9020-DFBA6E929ABF}" type="presParOf" srcId="{26B1D379-8CA8-4AC4-999A-80C0A9C2F27D}" destId="{BC275DDF-456B-438D-83CB-F6B4B0079C0D}" srcOrd="11" destOrd="0" presId="urn:microsoft.com/office/officeart/2005/8/layout/chevron2"/>
    <dgm:cxn modelId="{C0B7EE9A-E5C4-4A60-B726-ABBD1C2E0423}" type="presParOf" srcId="{26B1D379-8CA8-4AC4-999A-80C0A9C2F27D}" destId="{F9E7BD27-FF17-41DA-BFFB-DCDCF97A6984}" srcOrd="12" destOrd="0" presId="urn:microsoft.com/office/officeart/2005/8/layout/chevron2"/>
    <dgm:cxn modelId="{041C4C8E-A7D4-46D9-9871-AD42E7276E2B}" type="presParOf" srcId="{F9E7BD27-FF17-41DA-BFFB-DCDCF97A6984}" destId="{1D7A6707-78D6-4A49-B07E-915699F10C3E}" srcOrd="0" destOrd="0" presId="urn:microsoft.com/office/officeart/2005/8/layout/chevron2"/>
    <dgm:cxn modelId="{3D3B0D1D-D200-493A-A623-C9C0DED0C7CC}" type="presParOf" srcId="{F9E7BD27-FF17-41DA-BFFB-DCDCF97A6984}" destId="{FD036CD6-83C8-4545-8526-B4A64B6B7C3B}" srcOrd="1" destOrd="0" presId="urn:microsoft.com/office/officeart/2005/8/layout/chevron2"/>
    <dgm:cxn modelId="{360F506C-85BD-4097-B741-733BCB8B5401}" type="presParOf" srcId="{26B1D379-8CA8-4AC4-999A-80C0A9C2F27D}" destId="{E924EC50-39B4-4182-8E4C-FEA2AC1971DA}" srcOrd="13" destOrd="0" presId="urn:microsoft.com/office/officeart/2005/8/layout/chevron2"/>
    <dgm:cxn modelId="{B5BBCA55-5F66-4D0C-A095-24B3C0377922}" type="presParOf" srcId="{26B1D379-8CA8-4AC4-999A-80C0A9C2F27D}" destId="{859BB2A0-EA5D-4B0D-BE0D-B1170C1B6D6F}" srcOrd="14" destOrd="0" presId="urn:microsoft.com/office/officeart/2005/8/layout/chevron2"/>
    <dgm:cxn modelId="{29E86140-F9ED-447E-8BEE-7DB9B07E6DB9}" type="presParOf" srcId="{859BB2A0-EA5D-4B0D-BE0D-B1170C1B6D6F}" destId="{CB9A70F0-803B-444A-86B7-B9CE3C8E7D9F}" srcOrd="0" destOrd="0" presId="urn:microsoft.com/office/officeart/2005/8/layout/chevron2"/>
    <dgm:cxn modelId="{23D7E361-1B03-44FB-A9CB-29250E76F860}" type="presParOf" srcId="{859BB2A0-EA5D-4B0D-BE0D-B1170C1B6D6F}" destId="{23D64C20-2436-4A54-84B5-6F11A285E43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57065-0DCB-4DB2-93C5-8DE52353A34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uk-UA"/>
        </a:p>
      </dgm:t>
    </dgm:pt>
    <dgm:pt modelId="{F6897481-AF67-4D3B-ADED-68CCE39DEF6E}">
      <dgm:prSet phldrT="[Текст]" custT="1"/>
      <dgm:spPr/>
      <dgm:t>
        <a:bodyPr/>
        <a:lstStyle/>
        <a:p>
          <a:r>
            <a:rPr lang="uk-UA" sz="1600" dirty="0">
              <a:latin typeface="Arial" pitchFamily="34" charset="0"/>
              <a:cs typeface="Arial" pitchFamily="34" charset="0"/>
            </a:rPr>
            <a:t>1</a:t>
          </a:r>
        </a:p>
      </dgm:t>
    </dgm:pt>
    <dgm:pt modelId="{D9116B13-6ADD-4DF1-AEC1-05B040CAECD7}" type="parTrans" cxnId="{2AB5A60F-5362-4910-BF84-A846E3A79814}">
      <dgm:prSet/>
      <dgm:spPr/>
      <dgm:t>
        <a:bodyPr/>
        <a:lstStyle/>
        <a:p>
          <a:endParaRPr lang="uk-UA" sz="1600">
            <a:latin typeface="Arial" pitchFamily="34" charset="0"/>
            <a:cs typeface="Arial" pitchFamily="34" charset="0"/>
          </a:endParaRPr>
        </a:p>
      </dgm:t>
    </dgm:pt>
    <dgm:pt modelId="{AD2737FE-0BE6-4557-90FE-C28C13A282EA}" type="sibTrans" cxnId="{2AB5A60F-5362-4910-BF84-A846E3A79814}">
      <dgm:prSet/>
      <dgm:spPr/>
      <dgm:t>
        <a:bodyPr/>
        <a:lstStyle/>
        <a:p>
          <a:endParaRPr lang="uk-UA" sz="1600">
            <a:latin typeface="Arial" pitchFamily="34" charset="0"/>
            <a:cs typeface="Arial" pitchFamily="34" charset="0"/>
          </a:endParaRPr>
        </a:p>
      </dgm:t>
    </dgm:pt>
    <dgm:pt modelId="{9265871D-6742-47F0-B527-FC9BD83BF837}">
      <dgm:prSet phldrT="[Текст]" custT="1"/>
      <dgm:spPr/>
      <dgm:t>
        <a:bodyPr/>
        <a:lstStyle/>
        <a:p>
          <a:r>
            <a:rPr lang="ru-RU" sz="1600" dirty="0">
              <a:latin typeface="Arial" pitchFamily="34" charset="0"/>
              <a:cs typeface="Arial" pitchFamily="34" charset="0"/>
            </a:rPr>
            <a:t>Изучить кристаллические, физико-химические и технологические свойства АФИ.</a:t>
          </a:r>
          <a:endParaRPr lang="uk-UA" sz="1600" dirty="0">
            <a:latin typeface="Arial" pitchFamily="34" charset="0"/>
            <a:cs typeface="Arial" pitchFamily="34" charset="0"/>
          </a:endParaRPr>
        </a:p>
      </dgm:t>
    </dgm:pt>
    <dgm:pt modelId="{F3B11A12-BB4A-459F-A2D7-E91DDBDDEDB5}" type="parTrans" cxnId="{B8371EA9-166E-446B-B61B-B8604B7DF98E}">
      <dgm:prSet/>
      <dgm:spPr/>
      <dgm:t>
        <a:bodyPr/>
        <a:lstStyle/>
        <a:p>
          <a:endParaRPr lang="uk-UA" sz="1600">
            <a:latin typeface="Arial" pitchFamily="34" charset="0"/>
            <a:cs typeface="Arial" pitchFamily="34" charset="0"/>
          </a:endParaRPr>
        </a:p>
      </dgm:t>
    </dgm:pt>
    <dgm:pt modelId="{796B92DF-A950-49D4-A18A-19A32614CABC}" type="sibTrans" cxnId="{B8371EA9-166E-446B-B61B-B8604B7DF98E}">
      <dgm:prSet/>
      <dgm:spPr/>
      <dgm:t>
        <a:bodyPr/>
        <a:lstStyle/>
        <a:p>
          <a:endParaRPr lang="uk-UA" sz="1600">
            <a:latin typeface="Arial" pitchFamily="34" charset="0"/>
            <a:cs typeface="Arial" pitchFamily="34" charset="0"/>
          </a:endParaRPr>
        </a:p>
      </dgm:t>
    </dgm:pt>
    <dgm:pt modelId="{75F98015-0840-493D-8CC1-E8673823E1B8}">
      <dgm:prSet phldrT="[Текст]" custT="1"/>
      <dgm:spPr/>
      <dgm:t>
        <a:bodyPr/>
        <a:lstStyle/>
        <a:p>
          <a:r>
            <a:rPr lang="uk-UA" sz="1600" dirty="0">
              <a:latin typeface="Arial" pitchFamily="34" charset="0"/>
              <a:cs typeface="Arial" pitchFamily="34" charset="0"/>
            </a:rPr>
            <a:t>2</a:t>
          </a:r>
        </a:p>
      </dgm:t>
    </dgm:pt>
    <dgm:pt modelId="{4D528048-8853-4961-838D-D446D779DAAD}" type="parTrans" cxnId="{1A65C388-79D1-4FE8-9745-688CA4D47F30}">
      <dgm:prSet/>
      <dgm:spPr/>
      <dgm:t>
        <a:bodyPr/>
        <a:lstStyle/>
        <a:p>
          <a:endParaRPr lang="uk-UA" sz="1600">
            <a:latin typeface="Arial" pitchFamily="34" charset="0"/>
            <a:cs typeface="Arial" pitchFamily="34" charset="0"/>
          </a:endParaRPr>
        </a:p>
      </dgm:t>
    </dgm:pt>
    <dgm:pt modelId="{B5FDD90F-84F0-4A38-8A5D-EA55B0ED8819}" type="sibTrans" cxnId="{1A65C388-79D1-4FE8-9745-688CA4D47F30}">
      <dgm:prSet/>
      <dgm:spPr/>
      <dgm:t>
        <a:bodyPr/>
        <a:lstStyle/>
        <a:p>
          <a:endParaRPr lang="uk-UA" sz="1600">
            <a:latin typeface="Arial" pitchFamily="34" charset="0"/>
            <a:cs typeface="Arial" pitchFamily="34" charset="0"/>
          </a:endParaRPr>
        </a:p>
      </dgm:t>
    </dgm:pt>
    <dgm:pt modelId="{551340FE-ABDA-49FB-B6F2-BE4DA6F46201}">
      <dgm:prSet phldrT="[Текст]" custT="1"/>
      <dgm:spPr/>
      <dgm:t>
        <a:bodyPr/>
        <a:lstStyle/>
        <a:p>
          <a:r>
            <a:rPr lang="ru-RU" sz="1600" dirty="0">
              <a:latin typeface="Arial" pitchFamily="34" charset="0"/>
              <a:cs typeface="Arial" pitchFamily="34" charset="0"/>
            </a:rPr>
            <a:t>Изучить зависимость кристаллической структуры АФИ и их технологических свойств.</a:t>
          </a:r>
          <a:endParaRPr lang="uk-UA" sz="1600" dirty="0">
            <a:latin typeface="Arial" pitchFamily="34" charset="0"/>
            <a:cs typeface="Arial" pitchFamily="34" charset="0"/>
          </a:endParaRPr>
        </a:p>
      </dgm:t>
    </dgm:pt>
    <dgm:pt modelId="{1D32CEE6-F3C5-4CAE-881C-EFBC79097925}" type="parTrans" cxnId="{A89DFA62-C8C8-43A9-937F-060E8A4061AB}">
      <dgm:prSet/>
      <dgm:spPr/>
      <dgm:t>
        <a:bodyPr/>
        <a:lstStyle/>
        <a:p>
          <a:endParaRPr lang="uk-UA" sz="1600">
            <a:latin typeface="Arial" pitchFamily="34" charset="0"/>
            <a:cs typeface="Arial" pitchFamily="34" charset="0"/>
          </a:endParaRPr>
        </a:p>
      </dgm:t>
    </dgm:pt>
    <dgm:pt modelId="{FB0C622D-BC71-43DC-8B25-8498D7E1440C}" type="sibTrans" cxnId="{A89DFA62-C8C8-43A9-937F-060E8A4061AB}">
      <dgm:prSet/>
      <dgm:spPr/>
      <dgm:t>
        <a:bodyPr/>
        <a:lstStyle/>
        <a:p>
          <a:endParaRPr lang="uk-UA" sz="1600">
            <a:latin typeface="Arial" pitchFamily="34" charset="0"/>
            <a:cs typeface="Arial" pitchFamily="34" charset="0"/>
          </a:endParaRPr>
        </a:p>
      </dgm:t>
    </dgm:pt>
    <dgm:pt modelId="{09463610-D27D-460A-A3DA-8ADB504E0984}">
      <dgm:prSet phldrT="[Текст]" custT="1"/>
      <dgm:spPr/>
      <dgm:t>
        <a:bodyPr/>
        <a:lstStyle/>
        <a:p>
          <a:r>
            <a:rPr lang="uk-UA" sz="1600" dirty="0">
              <a:latin typeface="Arial" pitchFamily="34" charset="0"/>
              <a:cs typeface="Arial" pitchFamily="34" charset="0"/>
            </a:rPr>
            <a:t>3</a:t>
          </a:r>
        </a:p>
      </dgm:t>
    </dgm:pt>
    <dgm:pt modelId="{6D274F17-3683-4613-B53C-604F4FF70938}" type="parTrans" cxnId="{3F9A2983-12A6-47D1-9840-4D941723D8D7}">
      <dgm:prSet/>
      <dgm:spPr/>
      <dgm:t>
        <a:bodyPr/>
        <a:lstStyle/>
        <a:p>
          <a:endParaRPr lang="uk-UA" sz="1600">
            <a:latin typeface="Arial" pitchFamily="34" charset="0"/>
            <a:cs typeface="Arial" pitchFamily="34" charset="0"/>
          </a:endParaRPr>
        </a:p>
      </dgm:t>
    </dgm:pt>
    <dgm:pt modelId="{3C5BF172-A472-4444-9F71-5AB27255282A}" type="sibTrans" cxnId="{3F9A2983-12A6-47D1-9840-4D941723D8D7}">
      <dgm:prSet/>
      <dgm:spPr/>
      <dgm:t>
        <a:bodyPr/>
        <a:lstStyle/>
        <a:p>
          <a:endParaRPr lang="uk-UA" sz="1600">
            <a:latin typeface="Arial" pitchFamily="34" charset="0"/>
            <a:cs typeface="Arial" pitchFamily="34" charset="0"/>
          </a:endParaRPr>
        </a:p>
      </dgm:t>
    </dgm:pt>
    <dgm:pt modelId="{83C9BA2A-4357-4A1A-8C79-15DC36C3E402}">
      <dgm:prSet phldrT="[Текст]" custT="1"/>
      <dgm:spPr/>
      <dgm:t>
        <a:bodyPr/>
        <a:lstStyle/>
        <a:p>
          <a:r>
            <a:rPr lang="ru-RU" sz="1600" dirty="0">
              <a:latin typeface="Arial" pitchFamily="34" charset="0"/>
              <a:cs typeface="Arial" pitchFamily="34" charset="0"/>
            </a:rPr>
            <a:t>Изучить влияние вспомогательных веществ на технологические и физико-химические свойства смесей.</a:t>
          </a:r>
          <a:endParaRPr lang="uk-UA" sz="1600" dirty="0">
            <a:latin typeface="Arial" pitchFamily="34" charset="0"/>
            <a:cs typeface="Arial" pitchFamily="34" charset="0"/>
          </a:endParaRPr>
        </a:p>
      </dgm:t>
    </dgm:pt>
    <dgm:pt modelId="{BD323649-E787-436B-A89A-3E371E6DDB00}" type="parTrans" cxnId="{A1361576-30A1-4FCE-B0AA-116B3801570A}">
      <dgm:prSet/>
      <dgm:spPr/>
      <dgm:t>
        <a:bodyPr/>
        <a:lstStyle/>
        <a:p>
          <a:endParaRPr lang="uk-UA" sz="1600">
            <a:latin typeface="Arial" pitchFamily="34" charset="0"/>
            <a:cs typeface="Arial" pitchFamily="34" charset="0"/>
          </a:endParaRPr>
        </a:p>
      </dgm:t>
    </dgm:pt>
    <dgm:pt modelId="{80FC1BEA-D094-4F8F-8212-CDAF876D9646}" type="sibTrans" cxnId="{A1361576-30A1-4FCE-B0AA-116B3801570A}">
      <dgm:prSet/>
      <dgm:spPr/>
      <dgm:t>
        <a:bodyPr/>
        <a:lstStyle/>
        <a:p>
          <a:endParaRPr lang="uk-UA" sz="1600">
            <a:latin typeface="Arial" pitchFamily="34" charset="0"/>
            <a:cs typeface="Arial" pitchFamily="34" charset="0"/>
          </a:endParaRPr>
        </a:p>
      </dgm:t>
    </dgm:pt>
    <dgm:pt modelId="{95045C13-955A-472B-8CCE-9B519FBE7B4D}">
      <dgm:prSet custT="1"/>
      <dgm:spPr/>
      <dgm:t>
        <a:bodyPr/>
        <a:lstStyle/>
        <a:p>
          <a:r>
            <a:rPr lang="uk-UA" sz="1600" dirty="0">
              <a:latin typeface="Arial" pitchFamily="34" charset="0"/>
              <a:cs typeface="Arial" pitchFamily="34" charset="0"/>
            </a:rPr>
            <a:t>4</a:t>
          </a:r>
        </a:p>
      </dgm:t>
    </dgm:pt>
    <dgm:pt modelId="{DD2B6ADC-2067-4513-AA4E-F892520F5046}" type="parTrans" cxnId="{031958F9-17C3-46C9-874C-C32780F333A3}">
      <dgm:prSet/>
      <dgm:spPr/>
      <dgm:t>
        <a:bodyPr/>
        <a:lstStyle/>
        <a:p>
          <a:endParaRPr lang="uk-UA" sz="1600">
            <a:latin typeface="Arial" pitchFamily="34" charset="0"/>
            <a:cs typeface="Arial" pitchFamily="34" charset="0"/>
          </a:endParaRPr>
        </a:p>
      </dgm:t>
    </dgm:pt>
    <dgm:pt modelId="{64138702-CC47-4C98-8C41-82FA7F3C1633}" type="sibTrans" cxnId="{031958F9-17C3-46C9-874C-C32780F333A3}">
      <dgm:prSet/>
      <dgm:spPr/>
      <dgm:t>
        <a:bodyPr/>
        <a:lstStyle/>
        <a:p>
          <a:endParaRPr lang="uk-UA" sz="1600">
            <a:latin typeface="Arial" pitchFamily="34" charset="0"/>
            <a:cs typeface="Arial" pitchFamily="34" charset="0"/>
          </a:endParaRPr>
        </a:p>
      </dgm:t>
    </dgm:pt>
    <dgm:pt modelId="{E172CA7A-5D30-4D21-8D96-0BFF598D8BDA}">
      <dgm:prSet custT="1"/>
      <dgm:spPr/>
      <dgm:t>
        <a:bodyPr/>
        <a:lstStyle/>
        <a:p>
          <a:r>
            <a:rPr lang="uk-UA" sz="1600" dirty="0">
              <a:latin typeface="Arial" pitchFamily="34" charset="0"/>
              <a:cs typeface="Arial" pitchFamily="34" charset="0"/>
            </a:rPr>
            <a:t>5</a:t>
          </a:r>
        </a:p>
      </dgm:t>
    </dgm:pt>
    <dgm:pt modelId="{DC0DDDA2-4202-4A34-9C29-6713F09DABD9}" type="parTrans" cxnId="{A1615B79-EB76-4105-8A77-4D1DFC90551D}">
      <dgm:prSet/>
      <dgm:spPr/>
      <dgm:t>
        <a:bodyPr/>
        <a:lstStyle/>
        <a:p>
          <a:endParaRPr lang="uk-UA" sz="1600">
            <a:latin typeface="Arial" pitchFamily="34" charset="0"/>
            <a:cs typeface="Arial" pitchFamily="34" charset="0"/>
          </a:endParaRPr>
        </a:p>
      </dgm:t>
    </dgm:pt>
    <dgm:pt modelId="{0CF7E714-9A86-4CF1-95C0-BB3CE9CA0747}" type="sibTrans" cxnId="{A1615B79-EB76-4105-8A77-4D1DFC90551D}">
      <dgm:prSet/>
      <dgm:spPr/>
      <dgm:t>
        <a:bodyPr/>
        <a:lstStyle/>
        <a:p>
          <a:endParaRPr lang="uk-UA" sz="1600">
            <a:latin typeface="Arial" pitchFamily="34" charset="0"/>
            <a:cs typeface="Arial" pitchFamily="34" charset="0"/>
          </a:endParaRPr>
        </a:p>
      </dgm:t>
    </dgm:pt>
    <dgm:pt modelId="{C304A787-F332-45B0-B1EB-4A5260E51BDD}">
      <dgm:prSet custT="1"/>
      <dgm:spPr/>
      <dgm:t>
        <a:bodyPr/>
        <a:lstStyle/>
        <a:p>
          <a:r>
            <a:rPr lang="uk-UA" sz="1600" dirty="0">
              <a:latin typeface="Arial" pitchFamily="34" charset="0"/>
              <a:cs typeface="Arial" pitchFamily="34" charset="0"/>
            </a:rPr>
            <a:t>6</a:t>
          </a:r>
        </a:p>
      </dgm:t>
    </dgm:pt>
    <dgm:pt modelId="{E3C079DB-2C83-4C5C-BC3D-7B3ECAC7473B}" type="parTrans" cxnId="{3AA4C5BE-DD46-4406-85F8-A2FAE1C37341}">
      <dgm:prSet/>
      <dgm:spPr/>
      <dgm:t>
        <a:bodyPr/>
        <a:lstStyle/>
        <a:p>
          <a:endParaRPr lang="uk-UA" sz="1600">
            <a:latin typeface="Arial" pitchFamily="34" charset="0"/>
            <a:cs typeface="Arial" pitchFamily="34" charset="0"/>
          </a:endParaRPr>
        </a:p>
      </dgm:t>
    </dgm:pt>
    <dgm:pt modelId="{BAA933BF-522F-45DF-9135-619847027689}" type="sibTrans" cxnId="{3AA4C5BE-DD46-4406-85F8-A2FAE1C37341}">
      <dgm:prSet/>
      <dgm:spPr/>
      <dgm:t>
        <a:bodyPr/>
        <a:lstStyle/>
        <a:p>
          <a:endParaRPr lang="uk-UA" sz="1600">
            <a:latin typeface="Arial" pitchFamily="34" charset="0"/>
            <a:cs typeface="Arial" pitchFamily="34" charset="0"/>
          </a:endParaRPr>
        </a:p>
      </dgm:t>
    </dgm:pt>
    <dgm:pt modelId="{CDAD7C4B-7ADD-40F4-8039-765B84E4D165}">
      <dgm:prSet custT="1"/>
      <dgm:spPr/>
      <dgm:t>
        <a:bodyPr/>
        <a:lstStyle/>
        <a:p>
          <a:r>
            <a:rPr lang="uk-UA" sz="1600" dirty="0" err="1">
              <a:latin typeface="Arial" pitchFamily="34" charset="0"/>
              <a:cs typeface="Arial" pitchFamily="34" charset="0"/>
            </a:rPr>
            <a:t>Выбрать</a:t>
          </a:r>
          <a:r>
            <a:rPr lang="uk-UA" sz="1600" dirty="0">
              <a:latin typeface="Arial" pitchFamily="34" charset="0"/>
              <a:cs typeface="Arial" pitchFamily="34" charset="0"/>
            </a:rPr>
            <a:t> </a:t>
          </a:r>
          <a:r>
            <a:rPr lang="uk-UA" sz="1600" dirty="0" err="1">
              <a:latin typeface="Arial" pitchFamily="34" charset="0"/>
              <a:cs typeface="Arial" pitchFamily="34" charset="0"/>
            </a:rPr>
            <a:t>оптимальный</a:t>
          </a:r>
          <a:r>
            <a:rPr lang="uk-UA" sz="1600" dirty="0">
              <a:latin typeface="Arial" pitchFamily="34" charset="0"/>
              <a:cs typeface="Arial" pitchFamily="34" charset="0"/>
            </a:rPr>
            <a:t> </a:t>
          </a:r>
          <a:r>
            <a:rPr lang="uk-UA" sz="1600" dirty="0" err="1">
              <a:latin typeface="Arial" pitchFamily="34" charset="0"/>
              <a:cs typeface="Arial" pitchFamily="34" charset="0"/>
            </a:rPr>
            <a:t>размер</a:t>
          </a:r>
          <a:r>
            <a:rPr lang="uk-UA" sz="1600" dirty="0">
              <a:latin typeface="Arial" pitchFamily="34" charset="0"/>
              <a:cs typeface="Arial" pitchFamily="34" charset="0"/>
            </a:rPr>
            <a:t> капсул.</a:t>
          </a:r>
        </a:p>
      </dgm:t>
    </dgm:pt>
    <dgm:pt modelId="{28763C8A-2B6B-4745-A8B6-C448D5A97637}" type="parTrans" cxnId="{F8547446-8541-43C3-8603-19989900FA6F}">
      <dgm:prSet/>
      <dgm:spPr/>
      <dgm:t>
        <a:bodyPr/>
        <a:lstStyle/>
        <a:p>
          <a:endParaRPr lang="uk-UA" sz="1600">
            <a:latin typeface="Arial" pitchFamily="34" charset="0"/>
            <a:cs typeface="Arial" pitchFamily="34" charset="0"/>
          </a:endParaRPr>
        </a:p>
      </dgm:t>
    </dgm:pt>
    <dgm:pt modelId="{7D1AAF77-B002-4C63-8737-F700E4CBC79F}" type="sibTrans" cxnId="{F8547446-8541-43C3-8603-19989900FA6F}">
      <dgm:prSet/>
      <dgm:spPr/>
      <dgm:t>
        <a:bodyPr/>
        <a:lstStyle/>
        <a:p>
          <a:endParaRPr lang="uk-UA" sz="1600">
            <a:latin typeface="Arial" pitchFamily="34" charset="0"/>
            <a:cs typeface="Arial" pitchFamily="34" charset="0"/>
          </a:endParaRPr>
        </a:p>
      </dgm:t>
    </dgm:pt>
    <dgm:pt modelId="{B4D5B4D7-B165-4EE0-816E-5E96F11781EF}">
      <dgm:prSet custT="1"/>
      <dgm:spPr/>
      <dgm:t>
        <a:bodyPr/>
        <a:lstStyle/>
        <a:p>
          <a:r>
            <a:rPr lang="ru-RU" sz="1600" dirty="0">
              <a:latin typeface="Arial" pitchFamily="34" charset="0"/>
              <a:cs typeface="Arial" pitchFamily="34" charset="0"/>
            </a:rPr>
            <a:t>Обосновать способ наполнения капсул и рациональную технологию приготовления (измельчение, порядок и время смешивания, просеивания веществ, заполнения желатиновых капсул, упаковки).</a:t>
          </a:r>
          <a:endParaRPr lang="uk-UA" sz="1600" dirty="0">
            <a:latin typeface="Arial" pitchFamily="34" charset="0"/>
            <a:cs typeface="Arial" pitchFamily="34" charset="0"/>
          </a:endParaRPr>
        </a:p>
      </dgm:t>
    </dgm:pt>
    <dgm:pt modelId="{57BF65BD-F202-4DA8-A96B-073D711CB9D2}" type="parTrans" cxnId="{E5B522B3-36B0-4257-B338-E08039D8CAF9}">
      <dgm:prSet/>
      <dgm:spPr/>
      <dgm:t>
        <a:bodyPr/>
        <a:lstStyle/>
        <a:p>
          <a:endParaRPr lang="uk-UA" sz="1600">
            <a:latin typeface="Arial" pitchFamily="34" charset="0"/>
            <a:cs typeface="Arial" pitchFamily="34" charset="0"/>
          </a:endParaRPr>
        </a:p>
      </dgm:t>
    </dgm:pt>
    <dgm:pt modelId="{723C9AD9-3DB9-4AF4-B811-D0211993D1CD}" type="sibTrans" cxnId="{E5B522B3-36B0-4257-B338-E08039D8CAF9}">
      <dgm:prSet/>
      <dgm:spPr/>
      <dgm:t>
        <a:bodyPr/>
        <a:lstStyle/>
        <a:p>
          <a:endParaRPr lang="uk-UA" sz="1600">
            <a:latin typeface="Arial" pitchFamily="34" charset="0"/>
            <a:cs typeface="Arial" pitchFamily="34" charset="0"/>
          </a:endParaRPr>
        </a:p>
      </dgm:t>
    </dgm:pt>
    <dgm:pt modelId="{D5D6C16C-F170-4199-88B1-D394093AAA43}">
      <dgm:prSet custT="1"/>
      <dgm:spPr/>
      <dgm:t>
        <a:bodyPr/>
        <a:lstStyle/>
        <a:p>
          <a:r>
            <a:rPr lang="ru-RU" sz="1600" dirty="0">
              <a:latin typeface="Arial" pitchFamily="34" charset="0"/>
              <a:cs typeface="Arial" pitchFamily="34" charset="0"/>
            </a:rPr>
            <a:t>Изучить совместимость и стабильность компонентов в желатиновой капсуле и высвобождения АФИ из разных композиций</a:t>
          </a:r>
          <a:r>
            <a:rPr lang="uk-UA" sz="1600" dirty="0">
              <a:latin typeface="Arial" pitchFamily="34" charset="0"/>
              <a:cs typeface="Arial" pitchFamily="34" charset="0"/>
            </a:rPr>
            <a:t>.</a:t>
          </a:r>
        </a:p>
      </dgm:t>
    </dgm:pt>
    <dgm:pt modelId="{A483942F-5FC4-4556-84E6-FA5872D8994A}" type="parTrans" cxnId="{55736C56-9177-455C-ABFA-2970C7C00ABB}">
      <dgm:prSet/>
      <dgm:spPr/>
      <dgm:t>
        <a:bodyPr/>
        <a:lstStyle/>
        <a:p>
          <a:endParaRPr lang="uk-UA" sz="1600">
            <a:latin typeface="Arial" pitchFamily="34" charset="0"/>
            <a:cs typeface="Arial" pitchFamily="34" charset="0"/>
          </a:endParaRPr>
        </a:p>
      </dgm:t>
    </dgm:pt>
    <dgm:pt modelId="{558BE29F-5B67-414C-AFFA-60D1AB0CA301}" type="sibTrans" cxnId="{55736C56-9177-455C-ABFA-2970C7C00ABB}">
      <dgm:prSet/>
      <dgm:spPr/>
      <dgm:t>
        <a:bodyPr/>
        <a:lstStyle/>
        <a:p>
          <a:endParaRPr lang="uk-UA" sz="1600">
            <a:latin typeface="Arial" pitchFamily="34" charset="0"/>
            <a:cs typeface="Arial" pitchFamily="34" charset="0"/>
          </a:endParaRPr>
        </a:p>
      </dgm:t>
    </dgm:pt>
    <dgm:pt modelId="{18CE1705-8A99-4384-8C6C-AEA52D551EF5}">
      <dgm:prSet custT="1"/>
      <dgm:spPr/>
      <dgm:t>
        <a:bodyPr/>
        <a:lstStyle/>
        <a:p>
          <a:r>
            <a:rPr lang="uk-UA" sz="1600" dirty="0">
              <a:latin typeface="Arial" pitchFamily="34" charset="0"/>
              <a:cs typeface="Arial" pitchFamily="34" charset="0"/>
            </a:rPr>
            <a:t>7</a:t>
          </a:r>
        </a:p>
      </dgm:t>
    </dgm:pt>
    <dgm:pt modelId="{1115ECFB-4DF0-4770-A39A-4DE1E6828094}" type="parTrans" cxnId="{AA21613C-1EB0-4F0C-86E0-0D9933C46642}">
      <dgm:prSet/>
      <dgm:spPr/>
      <dgm:t>
        <a:bodyPr/>
        <a:lstStyle/>
        <a:p>
          <a:endParaRPr lang="uk-UA" sz="1600">
            <a:latin typeface="Arial" pitchFamily="34" charset="0"/>
            <a:cs typeface="Arial" pitchFamily="34" charset="0"/>
          </a:endParaRPr>
        </a:p>
      </dgm:t>
    </dgm:pt>
    <dgm:pt modelId="{737D8165-FB7D-4B71-9D1F-82D5CBE2E49C}" type="sibTrans" cxnId="{AA21613C-1EB0-4F0C-86E0-0D9933C46642}">
      <dgm:prSet/>
      <dgm:spPr/>
      <dgm:t>
        <a:bodyPr/>
        <a:lstStyle/>
        <a:p>
          <a:endParaRPr lang="uk-UA" sz="1600">
            <a:latin typeface="Arial" pitchFamily="34" charset="0"/>
            <a:cs typeface="Arial" pitchFamily="34" charset="0"/>
          </a:endParaRPr>
        </a:p>
      </dgm:t>
    </dgm:pt>
    <dgm:pt modelId="{B5FCCB63-61CA-42DE-9432-77AA7F977CD0}">
      <dgm:prSet custT="1"/>
      <dgm:spPr/>
      <dgm:t>
        <a:bodyPr/>
        <a:lstStyle/>
        <a:p>
          <a:r>
            <a:rPr lang="uk-UA" sz="1600" dirty="0">
              <a:latin typeface="Arial" pitchFamily="34" charset="0"/>
              <a:cs typeface="Arial" pitchFamily="34" charset="0"/>
            </a:rPr>
            <a:t>Провести </a:t>
          </a:r>
          <a:r>
            <a:rPr lang="uk-UA" sz="1600" dirty="0" err="1">
              <a:latin typeface="Arial" pitchFamily="34" charset="0"/>
              <a:cs typeface="Arial" pitchFamily="34" charset="0"/>
            </a:rPr>
            <a:t>дальнейшие</a:t>
          </a:r>
          <a:r>
            <a:rPr lang="uk-UA" sz="1600" dirty="0">
              <a:latin typeface="Arial" pitchFamily="34" charset="0"/>
              <a:cs typeface="Arial" pitchFamily="34" charset="0"/>
            </a:rPr>
            <a:t> </a:t>
          </a:r>
          <a:r>
            <a:rPr lang="uk-UA" sz="1600" dirty="0" err="1">
              <a:latin typeface="Arial" pitchFamily="34" charset="0"/>
              <a:cs typeface="Arial" pitchFamily="34" charset="0"/>
            </a:rPr>
            <a:t>исследования</a:t>
          </a:r>
          <a:endParaRPr lang="uk-UA" sz="1600" dirty="0">
            <a:latin typeface="Arial" pitchFamily="34" charset="0"/>
            <a:cs typeface="Arial" pitchFamily="34" charset="0"/>
          </a:endParaRPr>
        </a:p>
      </dgm:t>
    </dgm:pt>
    <dgm:pt modelId="{46BD6B2B-C207-49CD-8B9E-1DB3D5E6D800}" type="parTrans" cxnId="{382E79A7-2300-4329-9E46-1227688C2072}">
      <dgm:prSet/>
      <dgm:spPr/>
      <dgm:t>
        <a:bodyPr/>
        <a:lstStyle/>
        <a:p>
          <a:endParaRPr lang="uk-UA" sz="1600">
            <a:latin typeface="Arial" pitchFamily="34" charset="0"/>
            <a:cs typeface="Arial" pitchFamily="34" charset="0"/>
          </a:endParaRPr>
        </a:p>
      </dgm:t>
    </dgm:pt>
    <dgm:pt modelId="{50451EDA-0938-4172-B84A-E8E90521E04D}" type="sibTrans" cxnId="{382E79A7-2300-4329-9E46-1227688C2072}">
      <dgm:prSet/>
      <dgm:spPr/>
      <dgm:t>
        <a:bodyPr/>
        <a:lstStyle/>
        <a:p>
          <a:endParaRPr lang="uk-UA" sz="1600">
            <a:latin typeface="Arial" pitchFamily="34" charset="0"/>
            <a:cs typeface="Arial" pitchFamily="34" charset="0"/>
          </a:endParaRPr>
        </a:p>
      </dgm:t>
    </dgm:pt>
    <dgm:pt modelId="{26B1D379-8CA8-4AC4-999A-80C0A9C2F27D}" type="pres">
      <dgm:prSet presAssocID="{9FE57065-0DCB-4DB2-93C5-8DE52353A34E}" presName="linearFlow" presStyleCnt="0">
        <dgm:presLayoutVars>
          <dgm:dir/>
          <dgm:animLvl val="lvl"/>
          <dgm:resizeHandles val="exact"/>
        </dgm:presLayoutVars>
      </dgm:prSet>
      <dgm:spPr/>
    </dgm:pt>
    <dgm:pt modelId="{2963EB3A-A926-409B-9F4A-37641DF3050B}" type="pres">
      <dgm:prSet presAssocID="{F6897481-AF67-4D3B-ADED-68CCE39DEF6E}" presName="composite" presStyleCnt="0"/>
      <dgm:spPr/>
    </dgm:pt>
    <dgm:pt modelId="{3DA45C1B-BE58-41B1-A952-DB9EA7FCAC3F}" type="pres">
      <dgm:prSet presAssocID="{F6897481-AF67-4D3B-ADED-68CCE39DEF6E}" presName="parentText" presStyleLbl="alignNode1" presStyleIdx="0" presStyleCnt="7">
        <dgm:presLayoutVars>
          <dgm:chMax val="1"/>
          <dgm:bulletEnabled val="1"/>
        </dgm:presLayoutVars>
      </dgm:prSet>
      <dgm:spPr/>
    </dgm:pt>
    <dgm:pt modelId="{D75B648C-3262-4CA8-BEC9-680A07E3952C}" type="pres">
      <dgm:prSet presAssocID="{F6897481-AF67-4D3B-ADED-68CCE39DEF6E}" presName="descendantText" presStyleLbl="alignAcc1" presStyleIdx="0" presStyleCnt="7" custScaleY="102170">
        <dgm:presLayoutVars>
          <dgm:bulletEnabled val="1"/>
        </dgm:presLayoutVars>
      </dgm:prSet>
      <dgm:spPr/>
    </dgm:pt>
    <dgm:pt modelId="{E02240D1-C132-4B44-8BF0-1C03CB76DB02}" type="pres">
      <dgm:prSet presAssocID="{AD2737FE-0BE6-4557-90FE-C28C13A282EA}" presName="sp" presStyleCnt="0"/>
      <dgm:spPr/>
    </dgm:pt>
    <dgm:pt modelId="{219A2619-DDA7-40CA-ADE0-0C32EB890CE2}" type="pres">
      <dgm:prSet presAssocID="{75F98015-0840-493D-8CC1-E8673823E1B8}" presName="composite" presStyleCnt="0"/>
      <dgm:spPr/>
    </dgm:pt>
    <dgm:pt modelId="{7F8C3218-A5ED-4B11-A135-C1150245350C}" type="pres">
      <dgm:prSet presAssocID="{75F98015-0840-493D-8CC1-E8673823E1B8}" presName="parentText" presStyleLbl="alignNode1" presStyleIdx="1" presStyleCnt="7">
        <dgm:presLayoutVars>
          <dgm:chMax val="1"/>
          <dgm:bulletEnabled val="1"/>
        </dgm:presLayoutVars>
      </dgm:prSet>
      <dgm:spPr/>
    </dgm:pt>
    <dgm:pt modelId="{0283724B-24C1-4776-8AC6-FFF58F6ECDA0}" type="pres">
      <dgm:prSet presAssocID="{75F98015-0840-493D-8CC1-E8673823E1B8}" presName="descendantText" presStyleLbl="alignAcc1" presStyleIdx="1" presStyleCnt="7" custScaleY="112311">
        <dgm:presLayoutVars>
          <dgm:bulletEnabled val="1"/>
        </dgm:presLayoutVars>
      </dgm:prSet>
      <dgm:spPr/>
    </dgm:pt>
    <dgm:pt modelId="{387DD72E-B1E2-48DC-805E-F9E42393F8C7}" type="pres">
      <dgm:prSet presAssocID="{B5FDD90F-84F0-4A38-8A5D-EA55B0ED8819}" presName="sp" presStyleCnt="0"/>
      <dgm:spPr/>
    </dgm:pt>
    <dgm:pt modelId="{C7776DD4-26EB-4EA8-8195-64B1379C7A45}" type="pres">
      <dgm:prSet presAssocID="{09463610-D27D-460A-A3DA-8ADB504E0984}" presName="composite" presStyleCnt="0"/>
      <dgm:spPr/>
    </dgm:pt>
    <dgm:pt modelId="{D47CF7B9-0662-40C3-A73E-EF6B2AFDD829}" type="pres">
      <dgm:prSet presAssocID="{09463610-D27D-460A-A3DA-8ADB504E0984}" presName="parentText" presStyleLbl="alignNode1" presStyleIdx="2" presStyleCnt="7">
        <dgm:presLayoutVars>
          <dgm:chMax val="1"/>
          <dgm:bulletEnabled val="1"/>
        </dgm:presLayoutVars>
      </dgm:prSet>
      <dgm:spPr/>
    </dgm:pt>
    <dgm:pt modelId="{7A041C2C-1D98-4521-AC7E-957348493B23}" type="pres">
      <dgm:prSet presAssocID="{09463610-D27D-460A-A3DA-8ADB504E0984}" presName="descendantText" presStyleLbl="alignAcc1" presStyleIdx="2" presStyleCnt="7" custScaleY="114169">
        <dgm:presLayoutVars>
          <dgm:bulletEnabled val="1"/>
        </dgm:presLayoutVars>
      </dgm:prSet>
      <dgm:spPr/>
    </dgm:pt>
    <dgm:pt modelId="{DC2258B2-6AC0-43FB-A2E4-8B6473154F60}" type="pres">
      <dgm:prSet presAssocID="{3C5BF172-A472-4444-9F71-5AB27255282A}" presName="sp" presStyleCnt="0"/>
      <dgm:spPr/>
    </dgm:pt>
    <dgm:pt modelId="{E95BDDDB-BABD-4184-BE63-0D99523C9652}" type="pres">
      <dgm:prSet presAssocID="{95045C13-955A-472B-8CCE-9B519FBE7B4D}" presName="composite" presStyleCnt="0"/>
      <dgm:spPr/>
    </dgm:pt>
    <dgm:pt modelId="{E5E627EF-BDA3-4F83-8CC5-9D19737CCF02}" type="pres">
      <dgm:prSet presAssocID="{95045C13-955A-472B-8CCE-9B519FBE7B4D}" presName="parentText" presStyleLbl="alignNode1" presStyleIdx="3" presStyleCnt="7" custLinFactNeighborX="-12301" custLinFactNeighborY="-7486">
        <dgm:presLayoutVars>
          <dgm:chMax val="1"/>
          <dgm:bulletEnabled val="1"/>
        </dgm:presLayoutVars>
      </dgm:prSet>
      <dgm:spPr/>
    </dgm:pt>
    <dgm:pt modelId="{B44E14DD-FBA6-4977-9CEF-FD343BB7B157}" type="pres">
      <dgm:prSet presAssocID="{95045C13-955A-472B-8CCE-9B519FBE7B4D}" presName="descendantText" presStyleLbl="alignAcc1" presStyleIdx="3" presStyleCnt="7" custScaleY="73884" custLinFactNeighborY="-21117">
        <dgm:presLayoutVars>
          <dgm:bulletEnabled val="1"/>
        </dgm:presLayoutVars>
      </dgm:prSet>
      <dgm:spPr/>
    </dgm:pt>
    <dgm:pt modelId="{AB192951-F4DC-443F-8A12-24D1BFED21BF}" type="pres">
      <dgm:prSet presAssocID="{64138702-CC47-4C98-8C41-82FA7F3C1633}" presName="sp" presStyleCnt="0"/>
      <dgm:spPr/>
    </dgm:pt>
    <dgm:pt modelId="{EB05A635-2BAA-4D4D-BDBE-82CEC8B3CB44}" type="pres">
      <dgm:prSet presAssocID="{E172CA7A-5D30-4D21-8D96-0BFF598D8BDA}" presName="composite" presStyleCnt="0"/>
      <dgm:spPr/>
    </dgm:pt>
    <dgm:pt modelId="{3221783A-81AA-41B2-A96F-D5F533059D5E}" type="pres">
      <dgm:prSet presAssocID="{E172CA7A-5D30-4D21-8D96-0BFF598D8BDA}" presName="parentText" presStyleLbl="alignNode1" presStyleIdx="4" presStyleCnt="7" custLinFactNeighborX="0" custLinFactNeighborY="-13638">
        <dgm:presLayoutVars>
          <dgm:chMax val="1"/>
          <dgm:bulletEnabled val="1"/>
        </dgm:presLayoutVars>
      </dgm:prSet>
      <dgm:spPr/>
    </dgm:pt>
    <dgm:pt modelId="{54301E84-5B60-4B62-AA85-7F4CE468C2C3}" type="pres">
      <dgm:prSet presAssocID="{E172CA7A-5D30-4D21-8D96-0BFF598D8BDA}" presName="descendantText" presStyleLbl="alignAcc1" presStyleIdx="4" presStyleCnt="7" custScaleY="170397" custLinFactNeighborX="44180" custLinFactNeighborY="-18907">
        <dgm:presLayoutVars>
          <dgm:bulletEnabled val="1"/>
        </dgm:presLayoutVars>
      </dgm:prSet>
      <dgm:spPr/>
    </dgm:pt>
    <dgm:pt modelId="{71A830C8-A82A-4C4A-AE09-BCA354C53941}" type="pres">
      <dgm:prSet presAssocID="{0CF7E714-9A86-4CF1-95C0-BB3CE9CA0747}" presName="sp" presStyleCnt="0"/>
      <dgm:spPr/>
    </dgm:pt>
    <dgm:pt modelId="{5FA7B87A-C176-4119-A683-1315A858C2B6}" type="pres">
      <dgm:prSet presAssocID="{C304A787-F332-45B0-B1EB-4A5260E51BDD}" presName="composite" presStyleCnt="0"/>
      <dgm:spPr/>
    </dgm:pt>
    <dgm:pt modelId="{CDC5589F-782B-4D76-B6B7-C49303216F8A}" type="pres">
      <dgm:prSet presAssocID="{C304A787-F332-45B0-B1EB-4A5260E51BDD}" presName="parentText" presStyleLbl="alignNode1" presStyleIdx="5" presStyleCnt="7">
        <dgm:presLayoutVars>
          <dgm:chMax val="1"/>
          <dgm:bulletEnabled val="1"/>
        </dgm:presLayoutVars>
      </dgm:prSet>
      <dgm:spPr/>
    </dgm:pt>
    <dgm:pt modelId="{4E85AE9E-A79B-4B18-9006-C2EC0E9060B5}" type="pres">
      <dgm:prSet presAssocID="{C304A787-F332-45B0-B1EB-4A5260E51BDD}" presName="descendantText" presStyleLbl="alignAcc1" presStyleIdx="5" presStyleCnt="7" custScaleY="131160">
        <dgm:presLayoutVars>
          <dgm:bulletEnabled val="1"/>
        </dgm:presLayoutVars>
      </dgm:prSet>
      <dgm:spPr/>
    </dgm:pt>
    <dgm:pt modelId="{BC275DDF-456B-438D-83CB-F6B4B0079C0D}" type="pres">
      <dgm:prSet presAssocID="{BAA933BF-522F-45DF-9135-619847027689}" presName="sp" presStyleCnt="0"/>
      <dgm:spPr/>
    </dgm:pt>
    <dgm:pt modelId="{E2327667-1871-4ACC-BBE9-94D0C13F0013}" type="pres">
      <dgm:prSet presAssocID="{18CE1705-8A99-4384-8C6C-AEA52D551EF5}" presName="composite" presStyleCnt="0"/>
      <dgm:spPr/>
    </dgm:pt>
    <dgm:pt modelId="{47AB0BF2-20C5-4C98-B091-F66AD2CBB108}" type="pres">
      <dgm:prSet presAssocID="{18CE1705-8A99-4384-8C6C-AEA52D551EF5}" presName="parentText" presStyleLbl="alignNode1" presStyleIdx="6" presStyleCnt="7">
        <dgm:presLayoutVars>
          <dgm:chMax val="1"/>
          <dgm:bulletEnabled val="1"/>
        </dgm:presLayoutVars>
      </dgm:prSet>
      <dgm:spPr/>
    </dgm:pt>
    <dgm:pt modelId="{1252B29D-99F2-4A7F-8CCB-99C07D8FC8D8}" type="pres">
      <dgm:prSet presAssocID="{18CE1705-8A99-4384-8C6C-AEA52D551EF5}" presName="descendantText" presStyleLbl="alignAcc1" presStyleIdx="6" presStyleCnt="7">
        <dgm:presLayoutVars>
          <dgm:bulletEnabled val="1"/>
        </dgm:presLayoutVars>
      </dgm:prSet>
      <dgm:spPr/>
    </dgm:pt>
  </dgm:ptLst>
  <dgm:cxnLst>
    <dgm:cxn modelId="{2AB5A60F-5362-4910-BF84-A846E3A79814}" srcId="{9FE57065-0DCB-4DB2-93C5-8DE52353A34E}" destId="{F6897481-AF67-4D3B-ADED-68CCE39DEF6E}" srcOrd="0" destOrd="0" parTransId="{D9116B13-6ADD-4DF1-AEC1-05B040CAECD7}" sibTransId="{AD2737FE-0BE6-4557-90FE-C28C13A282EA}"/>
    <dgm:cxn modelId="{0A6F5113-C34C-4486-8DFC-F752F23E8970}" type="presOf" srcId="{CDAD7C4B-7ADD-40F4-8039-765B84E4D165}" destId="{B44E14DD-FBA6-4977-9CEF-FD343BB7B157}" srcOrd="0" destOrd="0" presId="urn:microsoft.com/office/officeart/2005/8/layout/chevron2"/>
    <dgm:cxn modelId="{D92B0F18-D4C8-4352-AC87-4E39DE7E4E83}" type="presOf" srcId="{C304A787-F332-45B0-B1EB-4A5260E51BDD}" destId="{CDC5589F-782B-4D76-B6B7-C49303216F8A}" srcOrd="0" destOrd="0" presId="urn:microsoft.com/office/officeart/2005/8/layout/chevron2"/>
    <dgm:cxn modelId="{3EE73F2B-D6D0-4250-9A28-940E5B781B0A}" type="presOf" srcId="{9265871D-6742-47F0-B527-FC9BD83BF837}" destId="{D75B648C-3262-4CA8-BEC9-680A07E3952C}" srcOrd="0" destOrd="0" presId="urn:microsoft.com/office/officeart/2005/8/layout/chevron2"/>
    <dgm:cxn modelId="{83581D33-9E0D-42AE-906B-56E394C4EED9}" type="presOf" srcId="{83C9BA2A-4357-4A1A-8C79-15DC36C3E402}" destId="{7A041C2C-1D98-4521-AC7E-957348493B23}" srcOrd="0" destOrd="0" presId="urn:microsoft.com/office/officeart/2005/8/layout/chevron2"/>
    <dgm:cxn modelId="{AA21613C-1EB0-4F0C-86E0-0D9933C46642}" srcId="{9FE57065-0DCB-4DB2-93C5-8DE52353A34E}" destId="{18CE1705-8A99-4384-8C6C-AEA52D551EF5}" srcOrd="6" destOrd="0" parTransId="{1115ECFB-4DF0-4770-A39A-4DE1E6828094}" sibTransId="{737D8165-FB7D-4B71-9D1F-82D5CBE2E49C}"/>
    <dgm:cxn modelId="{A89DFA62-C8C8-43A9-937F-060E8A4061AB}" srcId="{75F98015-0840-493D-8CC1-E8673823E1B8}" destId="{551340FE-ABDA-49FB-B6F2-BE4DA6F46201}" srcOrd="0" destOrd="0" parTransId="{1D32CEE6-F3C5-4CAE-881C-EFBC79097925}" sibTransId="{FB0C622D-BC71-43DC-8B25-8498D7E1440C}"/>
    <dgm:cxn modelId="{04539663-BF3C-48BD-8A0D-52C4DF6B7BD5}" type="presOf" srcId="{09463610-D27D-460A-A3DA-8ADB504E0984}" destId="{D47CF7B9-0662-40C3-A73E-EF6B2AFDD829}" srcOrd="0" destOrd="0" presId="urn:microsoft.com/office/officeart/2005/8/layout/chevron2"/>
    <dgm:cxn modelId="{58984944-CB8C-4919-BD59-BC1C3715A172}" type="presOf" srcId="{B5FCCB63-61CA-42DE-9432-77AA7F977CD0}" destId="{1252B29D-99F2-4A7F-8CCB-99C07D8FC8D8}" srcOrd="0" destOrd="0" presId="urn:microsoft.com/office/officeart/2005/8/layout/chevron2"/>
    <dgm:cxn modelId="{F8547446-8541-43C3-8603-19989900FA6F}" srcId="{95045C13-955A-472B-8CCE-9B519FBE7B4D}" destId="{CDAD7C4B-7ADD-40F4-8039-765B84E4D165}" srcOrd="0" destOrd="0" parTransId="{28763C8A-2B6B-4745-A8B6-C448D5A97637}" sibTransId="{7D1AAF77-B002-4C63-8737-F700E4CBC79F}"/>
    <dgm:cxn modelId="{0683EF70-AE6D-471A-8153-097632A165E9}" type="presOf" srcId="{D5D6C16C-F170-4199-88B1-D394093AAA43}" destId="{4E85AE9E-A79B-4B18-9006-C2EC0E9060B5}" srcOrd="0" destOrd="0" presId="urn:microsoft.com/office/officeart/2005/8/layout/chevron2"/>
    <dgm:cxn modelId="{A1361576-30A1-4FCE-B0AA-116B3801570A}" srcId="{09463610-D27D-460A-A3DA-8ADB504E0984}" destId="{83C9BA2A-4357-4A1A-8C79-15DC36C3E402}" srcOrd="0" destOrd="0" parTransId="{BD323649-E787-436B-A89A-3E371E6DDB00}" sibTransId="{80FC1BEA-D094-4F8F-8212-CDAF876D9646}"/>
    <dgm:cxn modelId="{55736C56-9177-455C-ABFA-2970C7C00ABB}" srcId="{C304A787-F332-45B0-B1EB-4A5260E51BDD}" destId="{D5D6C16C-F170-4199-88B1-D394093AAA43}" srcOrd="0" destOrd="0" parTransId="{A483942F-5FC4-4556-84E6-FA5872D8994A}" sibTransId="{558BE29F-5B67-414C-AFFA-60D1AB0CA301}"/>
    <dgm:cxn modelId="{A1615B79-EB76-4105-8A77-4D1DFC90551D}" srcId="{9FE57065-0DCB-4DB2-93C5-8DE52353A34E}" destId="{E172CA7A-5D30-4D21-8D96-0BFF598D8BDA}" srcOrd="4" destOrd="0" parTransId="{DC0DDDA2-4202-4A34-9C29-6713F09DABD9}" sibTransId="{0CF7E714-9A86-4CF1-95C0-BB3CE9CA0747}"/>
    <dgm:cxn modelId="{F53F5479-BD68-414D-BCEE-EDB3ED216897}" type="presOf" srcId="{F6897481-AF67-4D3B-ADED-68CCE39DEF6E}" destId="{3DA45C1B-BE58-41B1-A952-DB9EA7FCAC3F}" srcOrd="0" destOrd="0" presId="urn:microsoft.com/office/officeart/2005/8/layout/chevron2"/>
    <dgm:cxn modelId="{ADD96D81-B382-4585-8B5A-D4E1FB85B490}" type="presOf" srcId="{18CE1705-8A99-4384-8C6C-AEA52D551EF5}" destId="{47AB0BF2-20C5-4C98-B091-F66AD2CBB108}" srcOrd="0" destOrd="0" presId="urn:microsoft.com/office/officeart/2005/8/layout/chevron2"/>
    <dgm:cxn modelId="{3F9A2983-12A6-47D1-9840-4D941723D8D7}" srcId="{9FE57065-0DCB-4DB2-93C5-8DE52353A34E}" destId="{09463610-D27D-460A-A3DA-8ADB504E0984}" srcOrd="2" destOrd="0" parTransId="{6D274F17-3683-4613-B53C-604F4FF70938}" sibTransId="{3C5BF172-A472-4444-9F71-5AB27255282A}"/>
    <dgm:cxn modelId="{1A65C388-79D1-4FE8-9745-688CA4D47F30}" srcId="{9FE57065-0DCB-4DB2-93C5-8DE52353A34E}" destId="{75F98015-0840-493D-8CC1-E8673823E1B8}" srcOrd="1" destOrd="0" parTransId="{4D528048-8853-4961-838D-D446D779DAAD}" sibTransId="{B5FDD90F-84F0-4A38-8A5D-EA55B0ED8819}"/>
    <dgm:cxn modelId="{382E79A7-2300-4329-9E46-1227688C2072}" srcId="{18CE1705-8A99-4384-8C6C-AEA52D551EF5}" destId="{B5FCCB63-61CA-42DE-9432-77AA7F977CD0}" srcOrd="0" destOrd="0" parTransId="{46BD6B2B-C207-49CD-8B9E-1DB3D5E6D800}" sibTransId="{50451EDA-0938-4172-B84A-E8E90521E04D}"/>
    <dgm:cxn modelId="{C672DFA8-73F7-41B6-8713-691AECF03273}" type="presOf" srcId="{E172CA7A-5D30-4D21-8D96-0BFF598D8BDA}" destId="{3221783A-81AA-41B2-A96F-D5F533059D5E}" srcOrd="0" destOrd="0" presId="urn:microsoft.com/office/officeart/2005/8/layout/chevron2"/>
    <dgm:cxn modelId="{B8371EA9-166E-446B-B61B-B8604B7DF98E}" srcId="{F6897481-AF67-4D3B-ADED-68CCE39DEF6E}" destId="{9265871D-6742-47F0-B527-FC9BD83BF837}" srcOrd="0" destOrd="0" parTransId="{F3B11A12-BB4A-459F-A2D7-E91DDBDDEDB5}" sibTransId="{796B92DF-A950-49D4-A18A-19A32614CABC}"/>
    <dgm:cxn modelId="{96979FAA-F56D-403F-B350-82B6D375CC56}" type="presOf" srcId="{551340FE-ABDA-49FB-B6F2-BE4DA6F46201}" destId="{0283724B-24C1-4776-8AC6-FFF58F6ECDA0}" srcOrd="0" destOrd="0" presId="urn:microsoft.com/office/officeart/2005/8/layout/chevron2"/>
    <dgm:cxn modelId="{F4CD30B2-0E34-4845-99AC-1F57C3561D32}" type="presOf" srcId="{75F98015-0840-493D-8CC1-E8673823E1B8}" destId="{7F8C3218-A5ED-4B11-A135-C1150245350C}" srcOrd="0" destOrd="0" presId="urn:microsoft.com/office/officeart/2005/8/layout/chevron2"/>
    <dgm:cxn modelId="{E5B522B3-36B0-4257-B338-E08039D8CAF9}" srcId="{E172CA7A-5D30-4D21-8D96-0BFF598D8BDA}" destId="{B4D5B4D7-B165-4EE0-816E-5E96F11781EF}" srcOrd="0" destOrd="0" parTransId="{57BF65BD-F202-4DA8-A96B-073D711CB9D2}" sibTransId="{723C9AD9-3DB9-4AF4-B811-D0211993D1CD}"/>
    <dgm:cxn modelId="{3AA4C5BE-DD46-4406-85F8-A2FAE1C37341}" srcId="{9FE57065-0DCB-4DB2-93C5-8DE52353A34E}" destId="{C304A787-F332-45B0-B1EB-4A5260E51BDD}" srcOrd="5" destOrd="0" parTransId="{E3C079DB-2C83-4C5C-BC3D-7B3ECAC7473B}" sibTransId="{BAA933BF-522F-45DF-9135-619847027689}"/>
    <dgm:cxn modelId="{61E277D2-4E88-47F0-A1D3-A6ECB27EB1D5}" type="presOf" srcId="{9FE57065-0DCB-4DB2-93C5-8DE52353A34E}" destId="{26B1D379-8CA8-4AC4-999A-80C0A9C2F27D}" srcOrd="0" destOrd="0" presId="urn:microsoft.com/office/officeart/2005/8/layout/chevron2"/>
    <dgm:cxn modelId="{EAABB2EF-A3DB-463D-94C8-DD722D28601E}" type="presOf" srcId="{B4D5B4D7-B165-4EE0-816E-5E96F11781EF}" destId="{54301E84-5B60-4B62-AA85-7F4CE468C2C3}" srcOrd="0" destOrd="0" presId="urn:microsoft.com/office/officeart/2005/8/layout/chevron2"/>
    <dgm:cxn modelId="{031958F9-17C3-46C9-874C-C32780F333A3}" srcId="{9FE57065-0DCB-4DB2-93C5-8DE52353A34E}" destId="{95045C13-955A-472B-8CCE-9B519FBE7B4D}" srcOrd="3" destOrd="0" parTransId="{DD2B6ADC-2067-4513-AA4E-F892520F5046}" sibTransId="{64138702-CC47-4C98-8C41-82FA7F3C1633}"/>
    <dgm:cxn modelId="{E68B79F9-E812-4436-8796-4BCD69A571BB}" type="presOf" srcId="{95045C13-955A-472B-8CCE-9B519FBE7B4D}" destId="{E5E627EF-BDA3-4F83-8CC5-9D19737CCF02}" srcOrd="0" destOrd="0" presId="urn:microsoft.com/office/officeart/2005/8/layout/chevron2"/>
    <dgm:cxn modelId="{AB76036E-90B2-4D69-B40D-ACCEB276231E}" type="presParOf" srcId="{26B1D379-8CA8-4AC4-999A-80C0A9C2F27D}" destId="{2963EB3A-A926-409B-9F4A-37641DF3050B}" srcOrd="0" destOrd="0" presId="urn:microsoft.com/office/officeart/2005/8/layout/chevron2"/>
    <dgm:cxn modelId="{C6F732B3-601C-4B5E-B2D6-1F240945B68F}" type="presParOf" srcId="{2963EB3A-A926-409B-9F4A-37641DF3050B}" destId="{3DA45C1B-BE58-41B1-A952-DB9EA7FCAC3F}" srcOrd="0" destOrd="0" presId="urn:microsoft.com/office/officeart/2005/8/layout/chevron2"/>
    <dgm:cxn modelId="{2C0FDC1A-7A5F-4AA1-A22A-7D15D42515ED}" type="presParOf" srcId="{2963EB3A-A926-409B-9F4A-37641DF3050B}" destId="{D75B648C-3262-4CA8-BEC9-680A07E3952C}" srcOrd="1" destOrd="0" presId="urn:microsoft.com/office/officeart/2005/8/layout/chevron2"/>
    <dgm:cxn modelId="{87DD9BA9-F3A8-467F-91A7-20ECB0711859}" type="presParOf" srcId="{26B1D379-8CA8-4AC4-999A-80C0A9C2F27D}" destId="{E02240D1-C132-4B44-8BF0-1C03CB76DB02}" srcOrd="1" destOrd="0" presId="urn:microsoft.com/office/officeart/2005/8/layout/chevron2"/>
    <dgm:cxn modelId="{03ABAFCA-C5B7-4459-B33D-D82808BBEB70}" type="presParOf" srcId="{26B1D379-8CA8-4AC4-999A-80C0A9C2F27D}" destId="{219A2619-DDA7-40CA-ADE0-0C32EB890CE2}" srcOrd="2" destOrd="0" presId="urn:microsoft.com/office/officeart/2005/8/layout/chevron2"/>
    <dgm:cxn modelId="{DBA7EE06-A2A5-4370-AA0D-BE265FEDAACA}" type="presParOf" srcId="{219A2619-DDA7-40CA-ADE0-0C32EB890CE2}" destId="{7F8C3218-A5ED-4B11-A135-C1150245350C}" srcOrd="0" destOrd="0" presId="urn:microsoft.com/office/officeart/2005/8/layout/chevron2"/>
    <dgm:cxn modelId="{A8613A60-45BA-4760-91FF-C80BE7DBB0DD}" type="presParOf" srcId="{219A2619-DDA7-40CA-ADE0-0C32EB890CE2}" destId="{0283724B-24C1-4776-8AC6-FFF58F6ECDA0}" srcOrd="1" destOrd="0" presId="urn:microsoft.com/office/officeart/2005/8/layout/chevron2"/>
    <dgm:cxn modelId="{978EEE2F-4C60-4673-BD60-38EC55A61578}" type="presParOf" srcId="{26B1D379-8CA8-4AC4-999A-80C0A9C2F27D}" destId="{387DD72E-B1E2-48DC-805E-F9E42393F8C7}" srcOrd="3" destOrd="0" presId="urn:microsoft.com/office/officeart/2005/8/layout/chevron2"/>
    <dgm:cxn modelId="{9DCD35D0-6E10-4A8E-924F-46BFBFCF412A}" type="presParOf" srcId="{26B1D379-8CA8-4AC4-999A-80C0A9C2F27D}" destId="{C7776DD4-26EB-4EA8-8195-64B1379C7A45}" srcOrd="4" destOrd="0" presId="urn:microsoft.com/office/officeart/2005/8/layout/chevron2"/>
    <dgm:cxn modelId="{75E570E2-01C7-4CBC-8507-529F1609E26D}" type="presParOf" srcId="{C7776DD4-26EB-4EA8-8195-64B1379C7A45}" destId="{D47CF7B9-0662-40C3-A73E-EF6B2AFDD829}" srcOrd="0" destOrd="0" presId="urn:microsoft.com/office/officeart/2005/8/layout/chevron2"/>
    <dgm:cxn modelId="{4078DFD0-B365-4ACB-84F3-E69BB4A4AACF}" type="presParOf" srcId="{C7776DD4-26EB-4EA8-8195-64B1379C7A45}" destId="{7A041C2C-1D98-4521-AC7E-957348493B23}" srcOrd="1" destOrd="0" presId="urn:microsoft.com/office/officeart/2005/8/layout/chevron2"/>
    <dgm:cxn modelId="{D2D640B6-258C-4A11-B245-3F5C5C1B4164}" type="presParOf" srcId="{26B1D379-8CA8-4AC4-999A-80C0A9C2F27D}" destId="{DC2258B2-6AC0-43FB-A2E4-8B6473154F60}" srcOrd="5" destOrd="0" presId="urn:microsoft.com/office/officeart/2005/8/layout/chevron2"/>
    <dgm:cxn modelId="{98812D91-9FFC-4369-9F32-CCD63FB189D5}" type="presParOf" srcId="{26B1D379-8CA8-4AC4-999A-80C0A9C2F27D}" destId="{E95BDDDB-BABD-4184-BE63-0D99523C9652}" srcOrd="6" destOrd="0" presId="urn:microsoft.com/office/officeart/2005/8/layout/chevron2"/>
    <dgm:cxn modelId="{3392CFE3-99BE-4FCC-AF0D-F324549DEDB5}" type="presParOf" srcId="{E95BDDDB-BABD-4184-BE63-0D99523C9652}" destId="{E5E627EF-BDA3-4F83-8CC5-9D19737CCF02}" srcOrd="0" destOrd="0" presId="urn:microsoft.com/office/officeart/2005/8/layout/chevron2"/>
    <dgm:cxn modelId="{B58E9CCB-4777-4B37-819D-0C211BB122DD}" type="presParOf" srcId="{E95BDDDB-BABD-4184-BE63-0D99523C9652}" destId="{B44E14DD-FBA6-4977-9CEF-FD343BB7B157}" srcOrd="1" destOrd="0" presId="urn:microsoft.com/office/officeart/2005/8/layout/chevron2"/>
    <dgm:cxn modelId="{6A1C9A6D-57B3-47DC-92DE-A20D8507FADF}" type="presParOf" srcId="{26B1D379-8CA8-4AC4-999A-80C0A9C2F27D}" destId="{AB192951-F4DC-443F-8A12-24D1BFED21BF}" srcOrd="7" destOrd="0" presId="urn:microsoft.com/office/officeart/2005/8/layout/chevron2"/>
    <dgm:cxn modelId="{0F7BF111-E561-475A-80C5-BF171A943702}" type="presParOf" srcId="{26B1D379-8CA8-4AC4-999A-80C0A9C2F27D}" destId="{EB05A635-2BAA-4D4D-BDBE-82CEC8B3CB44}" srcOrd="8" destOrd="0" presId="urn:microsoft.com/office/officeart/2005/8/layout/chevron2"/>
    <dgm:cxn modelId="{376392FB-98FB-4ECA-8C5F-73F79C48A41C}" type="presParOf" srcId="{EB05A635-2BAA-4D4D-BDBE-82CEC8B3CB44}" destId="{3221783A-81AA-41B2-A96F-D5F533059D5E}" srcOrd="0" destOrd="0" presId="urn:microsoft.com/office/officeart/2005/8/layout/chevron2"/>
    <dgm:cxn modelId="{6053E8F7-9F0A-4D62-A507-2B3F19C03E26}" type="presParOf" srcId="{EB05A635-2BAA-4D4D-BDBE-82CEC8B3CB44}" destId="{54301E84-5B60-4B62-AA85-7F4CE468C2C3}" srcOrd="1" destOrd="0" presId="urn:microsoft.com/office/officeart/2005/8/layout/chevron2"/>
    <dgm:cxn modelId="{AAA9DD51-4B4D-4587-BF66-BB70DD7AF588}" type="presParOf" srcId="{26B1D379-8CA8-4AC4-999A-80C0A9C2F27D}" destId="{71A830C8-A82A-4C4A-AE09-BCA354C53941}" srcOrd="9" destOrd="0" presId="urn:microsoft.com/office/officeart/2005/8/layout/chevron2"/>
    <dgm:cxn modelId="{B1A00EBB-5942-4264-825C-B4AAE73C5D71}" type="presParOf" srcId="{26B1D379-8CA8-4AC4-999A-80C0A9C2F27D}" destId="{5FA7B87A-C176-4119-A683-1315A858C2B6}" srcOrd="10" destOrd="0" presId="urn:microsoft.com/office/officeart/2005/8/layout/chevron2"/>
    <dgm:cxn modelId="{5BD5D54A-E7E5-4AA2-BDBA-A59E7C2E49AF}" type="presParOf" srcId="{5FA7B87A-C176-4119-A683-1315A858C2B6}" destId="{CDC5589F-782B-4D76-B6B7-C49303216F8A}" srcOrd="0" destOrd="0" presId="urn:microsoft.com/office/officeart/2005/8/layout/chevron2"/>
    <dgm:cxn modelId="{C7B3F1C0-F02F-41E6-9874-970FCAAB524B}" type="presParOf" srcId="{5FA7B87A-C176-4119-A683-1315A858C2B6}" destId="{4E85AE9E-A79B-4B18-9006-C2EC0E9060B5}" srcOrd="1" destOrd="0" presId="urn:microsoft.com/office/officeart/2005/8/layout/chevron2"/>
    <dgm:cxn modelId="{BB2A1313-2839-46D3-8E6A-D1BF661FDFAF}" type="presParOf" srcId="{26B1D379-8CA8-4AC4-999A-80C0A9C2F27D}" destId="{BC275DDF-456B-438D-83CB-F6B4B0079C0D}" srcOrd="11" destOrd="0" presId="urn:microsoft.com/office/officeart/2005/8/layout/chevron2"/>
    <dgm:cxn modelId="{71DBB16C-3974-4C2B-855B-90DC963F58BC}" type="presParOf" srcId="{26B1D379-8CA8-4AC4-999A-80C0A9C2F27D}" destId="{E2327667-1871-4ACC-BBE9-94D0C13F0013}" srcOrd="12" destOrd="0" presId="urn:microsoft.com/office/officeart/2005/8/layout/chevron2"/>
    <dgm:cxn modelId="{3BB41B02-9535-4EBA-924F-D0ED0CC6A1B5}" type="presParOf" srcId="{E2327667-1871-4ACC-BBE9-94D0C13F0013}" destId="{47AB0BF2-20C5-4C98-B091-F66AD2CBB108}" srcOrd="0" destOrd="0" presId="urn:microsoft.com/office/officeart/2005/8/layout/chevron2"/>
    <dgm:cxn modelId="{C67AB89A-27EF-4431-B736-CABD5153A032}" type="presParOf" srcId="{E2327667-1871-4ACC-BBE9-94D0C13F0013}" destId="{1252B29D-99F2-4A7F-8CCB-99C07D8FC8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57065-0DCB-4DB2-93C5-8DE52353A34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uk-UA"/>
        </a:p>
      </dgm:t>
    </dgm:pt>
    <dgm:pt modelId="{F6897481-AF67-4D3B-ADED-68CCE39DEF6E}">
      <dgm:prSet phldrT="[Текст]" custT="1"/>
      <dgm:spPr/>
      <dgm:t>
        <a:bodyPr/>
        <a:lstStyle/>
        <a:p>
          <a:r>
            <a:rPr lang="uk-UA" sz="1600" dirty="0">
              <a:latin typeface="Arial" pitchFamily="34" charset="0"/>
              <a:cs typeface="Arial" pitchFamily="34" charset="0"/>
            </a:rPr>
            <a:t>1</a:t>
          </a:r>
        </a:p>
      </dgm:t>
    </dgm:pt>
    <dgm:pt modelId="{D9116B13-6ADD-4DF1-AEC1-05B040CAECD7}" type="parTrans" cxnId="{2AB5A60F-5362-4910-BF84-A846E3A79814}">
      <dgm:prSet/>
      <dgm:spPr/>
      <dgm:t>
        <a:bodyPr/>
        <a:lstStyle/>
        <a:p>
          <a:endParaRPr lang="uk-UA" sz="1600">
            <a:latin typeface="Arial" pitchFamily="34" charset="0"/>
            <a:cs typeface="Arial" pitchFamily="34" charset="0"/>
          </a:endParaRPr>
        </a:p>
      </dgm:t>
    </dgm:pt>
    <dgm:pt modelId="{AD2737FE-0BE6-4557-90FE-C28C13A282EA}" type="sibTrans" cxnId="{2AB5A60F-5362-4910-BF84-A846E3A79814}">
      <dgm:prSet/>
      <dgm:spPr/>
      <dgm:t>
        <a:bodyPr/>
        <a:lstStyle/>
        <a:p>
          <a:endParaRPr lang="uk-UA" sz="1600">
            <a:latin typeface="Arial" pitchFamily="34" charset="0"/>
            <a:cs typeface="Arial" pitchFamily="34" charset="0"/>
          </a:endParaRPr>
        </a:p>
      </dgm:t>
    </dgm:pt>
    <dgm:pt modelId="{9265871D-6742-47F0-B527-FC9BD83BF837}">
      <dgm:prSet phldrT="[Текст]" custT="1"/>
      <dgm:spPr/>
      <dgm:t>
        <a:bodyPr/>
        <a:lstStyle/>
        <a:p>
          <a:r>
            <a:rPr lang="ru-RU" sz="1600" dirty="0">
              <a:latin typeface="Arial" pitchFamily="34" charset="0"/>
              <a:cs typeface="Arial" pitchFamily="34" charset="0"/>
            </a:rPr>
            <a:t>Изучить физико-химические, объемные и технологические свойства АФИ (плотность, растворимость, КУО и т.д.).</a:t>
          </a:r>
          <a:endParaRPr lang="uk-UA" sz="1600" dirty="0">
            <a:latin typeface="Arial" pitchFamily="34" charset="0"/>
            <a:cs typeface="Arial" pitchFamily="34" charset="0"/>
          </a:endParaRPr>
        </a:p>
      </dgm:t>
    </dgm:pt>
    <dgm:pt modelId="{F3B11A12-BB4A-459F-A2D7-E91DDBDDEDB5}" type="parTrans" cxnId="{B8371EA9-166E-446B-B61B-B8604B7DF98E}">
      <dgm:prSet/>
      <dgm:spPr/>
      <dgm:t>
        <a:bodyPr/>
        <a:lstStyle/>
        <a:p>
          <a:endParaRPr lang="uk-UA" sz="1600">
            <a:latin typeface="Arial" pitchFamily="34" charset="0"/>
            <a:cs typeface="Arial" pitchFamily="34" charset="0"/>
          </a:endParaRPr>
        </a:p>
      </dgm:t>
    </dgm:pt>
    <dgm:pt modelId="{796B92DF-A950-49D4-A18A-19A32614CABC}" type="sibTrans" cxnId="{B8371EA9-166E-446B-B61B-B8604B7DF98E}">
      <dgm:prSet/>
      <dgm:spPr/>
      <dgm:t>
        <a:bodyPr/>
        <a:lstStyle/>
        <a:p>
          <a:endParaRPr lang="uk-UA" sz="1600">
            <a:latin typeface="Arial" pitchFamily="34" charset="0"/>
            <a:cs typeface="Arial" pitchFamily="34" charset="0"/>
          </a:endParaRPr>
        </a:p>
      </dgm:t>
    </dgm:pt>
    <dgm:pt modelId="{75F98015-0840-493D-8CC1-E8673823E1B8}">
      <dgm:prSet phldrT="[Текст]" custT="1"/>
      <dgm:spPr/>
      <dgm:t>
        <a:bodyPr/>
        <a:lstStyle/>
        <a:p>
          <a:r>
            <a:rPr lang="uk-UA" sz="1600" dirty="0">
              <a:latin typeface="Arial" pitchFamily="34" charset="0"/>
              <a:cs typeface="Arial" pitchFamily="34" charset="0"/>
            </a:rPr>
            <a:t>2</a:t>
          </a:r>
        </a:p>
      </dgm:t>
    </dgm:pt>
    <dgm:pt modelId="{4D528048-8853-4961-838D-D446D779DAAD}" type="parTrans" cxnId="{1A65C388-79D1-4FE8-9745-688CA4D47F30}">
      <dgm:prSet/>
      <dgm:spPr/>
      <dgm:t>
        <a:bodyPr/>
        <a:lstStyle/>
        <a:p>
          <a:endParaRPr lang="uk-UA" sz="1600">
            <a:latin typeface="Arial" pitchFamily="34" charset="0"/>
            <a:cs typeface="Arial" pitchFamily="34" charset="0"/>
          </a:endParaRPr>
        </a:p>
      </dgm:t>
    </dgm:pt>
    <dgm:pt modelId="{B5FDD90F-84F0-4A38-8A5D-EA55B0ED8819}" type="sibTrans" cxnId="{1A65C388-79D1-4FE8-9745-688CA4D47F30}">
      <dgm:prSet/>
      <dgm:spPr/>
      <dgm:t>
        <a:bodyPr/>
        <a:lstStyle/>
        <a:p>
          <a:endParaRPr lang="uk-UA" sz="1600">
            <a:latin typeface="Arial" pitchFamily="34" charset="0"/>
            <a:cs typeface="Arial" pitchFamily="34" charset="0"/>
          </a:endParaRPr>
        </a:p>
      </dgm:t>
    </dgm:pt>
    <dgm:pt modelId="{551340FE-ABDA-49FB-B6F2-BE4DA6F46201}">
      <dgm:prSet phldrT="[Текст]" custT="1"/>
      <dgm:spPr/>
      <dgm:t>
        <a:bodyPr/>
        <a:lstStyle/>
        <a:p>
          <a:r>
            <a:rPr lang="ru-RU" sz="1600" dirty="0">
              <a:latin typeface="Arial" pitchFamily="34" charset="0"/>
              <a:cs typeface="Arial" pitchFamily="34" charset="0"/>
            </a:rPr>
            <a:t>Изучить зависимость химической структуры АФИ и их объемных свойств.</a:t>
          </a:r>
          <a:endParaRPr lang="uk-UA" sz="1600" dirty="0">
            <a:latin typeface="Arial" pitchFamily="34" charset="0"/>
            <a:cs typeface="Arial" pitchFamily="34" charset="0"/>
          </a:endParaRPr>
        </a:p>
      </dgm:t>
    </dgm:pt>
    <dgm:pt modelId="{1D32CEE6-F3C5-4CAE-881C-EFBC79097925}" type="parTrans" cxnId="{A89DFA62-C8C8-43A9-937F-060E8A4061AB}">
      <dgm:prSet/>
      <dgm:spPr/>
      <dgm:t>
        <a:bodyPr/>
        <a:lstStyle/>
        <a:p>
          <a:endParaRPr lang="uk-UA" sz="1600">
            <a:latin typeface="Arial" pitchFamily="34" charset="0"/>
            <a:cs typeface="Arial" pitchFamily="34" charset="0"/>
          </a:endParaRPr>
        </a:p>
      </dgm:t>
    </dgm:pt>
    <dgm:pt modelId="{FB0C622D-BC71-43DC-8B25-8498D7E1440C}" type="sibTrans" cxnId="{A89DFA62-C8C8-43A9-937F-060E8A4061AB}">
      <dgm:prSet/>
      <dgm:spPr/>
      <dgm:t>
        <a:bodyPr/>
        <a:lstStyle/>
        <a:p>
          <a:endParaRPr lang="uk-UA" sz="1600">
            <a:latin typeface="Arial" pitchFamily="34" charset="0"/>
            <a:cs typeface="Arial" pitchFamily="34" charset="0"/>
          </a:endParaRPr>
        </a:p>
      </dgm:t>
    </dgm:pt>
    <dgm:pt modelId="{09463610-D27D-460A-A3DA-8ADB504E0984}">
      <dgm:prSet phldrT="[Текст]" custT="1"/>
      <dgm:spPr/>
      <dgm:t>
        <a:bodyPr/>
        <a:lstStyle/>
        <a:p>
          <a:r>
            <a:rPr lang="uk-UA" sz="1600" dirty="0">
              <a:latin typeface="Arial" pitchFamily="34" charset="0"/>
              <a:cs typeface="Arial" pitchFamily="34" charset="0"/>
            </a:rPr>
            <a:t>3</a:t>
          </a:r>
        </a:p>
      </dgm:t>
    </dgm:pt>
    <dgm:pt modelId="{6D274F17-3683-4613-B53C-604F4FF70938}" type="parTrans" cxnId="{3F9A2983-12A6-47D1-9840-4D941723D8D7}">
      <dgm:prSet/>
      <dgm:spPr/>
      <dgm:t>
        <a:bodyPr/>
        <a:lstStyle/>
        <a:p>
          <a:endParaRPr lang="uk-UA" sz="1600">
            <a:latin typeface="Arial" pitchFamily="34" charset="0"/>
            <a:cs typeface="Arial" pitchFamily="34" charset="0"/>
          </a:endParaRPr>
        </a:p>
      </dgm:t>
    </dgm:pt>
    <dgm:pt modelId="{3C5BF172-A472-4444-9F71-5AB27255282A}" type="sibTrans" cxnId="{3F9A2983-12A6-47D1-9840-4D941723D8D7}">
      <dgm:prSet/>
      <dgm:spPr/>
      <dgm:t>
        <a:bodyPr/>
        <a:lstStyle/>
        <a:p>
          <a:endParaRPr lang="uk-UA" sz="1600">
            <a:latin typeface="Arial" pitchFamily="34" charset="0"/>
            <a:cs typeface="Arial" pitchFamily="34" charset="0"/>
          </a:endParaRPr>
        </a:p>
      </dgm:t>
    </dgm:pt>
    <dgm:pt modelId="{83C9BA2A-4357-4A1A-8C79-15DC36C3E402}">
      <dgm:prSet phldrT="[Текст]" custT="1"/>
      <dgm:spPr/>
      <dgm:t>
        <a:bodyPr/>
        <a:lstStyle/>
        <a:p>
          <a:r>
            <a:rPr lang="ru-RU" sz="1600" dirty="0">
              <a:latin typeface="Arial" pitchFamily="34" charset="0"/>
              <a:cs typeface="Arial" pitchFamily="34" charset="0"/>
            </a:rPr>
            <a:t>Провести расчет объема лекарственной формы, АФИ и количества растворителя</a:t>
          </a:r>
          <a:endParaRPr lang="uk-UA" sz="1600" dirty="0">
            <a:latin typeface="Arial" pitchFamily="34" charset="0"/>
            <a:cs typeface="Arial" pitchFamily="34" charset="0"/>
          </a:endParaRPr>
        </a:p>
      </dgm:t>
    </dgm:pt>
    <dgm:pt modelId="{BD323649-E787-436B-A89A-3E371E6DDB00}" type="parTrans" cxnId="{A1361576-30A1-4FCE-B0AA-116B3801570A}">
      <dgm:prSet/>
      <dgm:spPr/>
      <dgm:t>
        <a:bodyPr/>
        <a:lstStyle/>
        <a:p>
          <a:endParaRPr lang="uk-UA" sz="1600">
            <a:latin typeface="Arial" pitchFamily="34" charset="0"/>
            <a:cs typeface="Arial" pitchFamily="34" charset="0"/>
          </a:endParaRPr>
        </a:p>
      </dgm:t>
    </dgm:pt>
    <dgm:pt modelId="{80FC1BEA-D094-4F8F-8212-CDAF876D9646}" type="sibTrans" cxnId="{A1361576-30A1-4FCE-B0AA-116B3801570A}">
      <dgm:prSet/>
      <dgm:spPr/>
      <dgm:t>
        <a:bodyPr/>
        <a:lstStyle/>
        <a:p>
          <a:endParaRPr lang="uk-UA" sz="1600">
            <a:latin typeface="Arial" pitchFamily="34" charset="0"/>
            <a:cs typeface="Arial" pitchFamily="34" charset="0"/>
          </a:endParaRPr>
        </a:p>
      </dgm:t>
    </dgm:pt>
    <dgm:pt modelId="{95045C13-955A-472B-8CCE-9B519FBE7B4D}">
      <dgm:prSet custT="1"/>
      <dgm:spPr/>
      <dgm:t>
        <a:bodyPr/>
        <a:lstStyle/>
        <a:p>
          <a:r>
            <a:rPr lang="uk-UA" sz="1600" dirty="0">
              <a:latin typeface="Arial" pitchFamily="34" charset="0"/>
              <a:cs typeface="Arial" pitchFamily="34" charset="0"/>
            </a:rPr>
            <a:t>4</a:t>
          </a:r>
        </a:p>
      </dgm:t>
    </dgm:pt>
    <dgm:pt modelId="{DD2B6ADC-2067-4513-AA4E-F892520F5046}" type="parTrans" cxnId="{031958F9-17C3-46C9-874C-C32780F333A3}">
      <dgm:prSet/>
      <dgm:spPr/>
      <dgm:t>
        <a:bodyPr/>
        <a:lstStyle/>
        <a:p>
          <a:endParaRPr lang="uk-UA" sz="1600">
            <a:latin typeface="Arial" pitchFamily="34" charset="0"/>
            <a:cs typeface="Arial" pitchFamily="34" charset="0"/>
          </a:endParaRPr>
        </a:p>
      </dgm:t>
    </dgm:pt>
    <dgm:pt modelId="{64138702-CC47-4C98-8C41-82FA7F3C1633}" type="sibTrans" cxnId="{031958F9-17C3-46C9-874C-C32780F333A3}">
      <dgm:prSet/>
      <dgm:spPr/>
      <dgm:t>
        <a:bodyPr/>
        <a:lstStyle/>
        <a:p>
          <a:endParaRPr lang="uk-UA" sz="1600">
            <a:latin typeface="Arial" pitchFamily="34" charset="0"/>
            <a:cs typeface="Arial" pitchFamily="34" charset="0"/>
          </a:endParaRPr>
        </a:p>
      </dgm:t>
    </dgm:pt>
    <dgm:pt modelId="{E172CA7A-5D30-4D21-8D96-0BFF598D8BDA}">
      <dgm:prSet custT="1"/>
      <dgm:spPr/>
      <dgm:t>
        <a:bodyPr/>
        <a:lstStyle/>
        <a:p>
          <a:r>
            <a:rPr lang="uk-UA" sz="1600" dirty="0">
              <a:latin typeface="Arial" pitchFamily="34" charset="0"/>
              <a:cs typeface="Arial" pitchFamily="34" charset="0"/>
            </a:rPr>
            <a:t>5</a:t>
          </a:r>
        </a:p>
      </dgm:t>
    </dgm:pt>
    <dgm:pt modelId="{DC0DDDA2-4202-4A34-9C29-6713F09DABD9}" type="parTrans" cxnId="{A1615B79-EB76-4105-8A77-4D1DFC90551D}">
      <dgm:prSet/>
      <dgm:spPr/>
      <dgm:t>
        <a:bodyPr/>
        <a:lstStyle/>
        <a:p>
          <a:endParaRPr lang="uk-UA" sz="1600">
            <a:latin typeface="Arial" pitchFamily="34" charset="0"/>
            <a:cs typeface="Arial" pitchFamily="34" charset="0"/>
          </a:endParaRPr>
        </a:p>
      </dgm:t>
    </dgm:pt>
    <dgm:pt modelId="{0CF7E714-9A86-4CF1-95C0-BB3CE9CA0747}" type="sibTrans" cxnId="{A1615B79-EB76-4105-8A77-4D1DFC90551D}">
      <dgm:prSet/>
      <dgm:spPr/>
      <dgm:t>
        <a:bodyPr/>
        <a:lstStyle/>
        <a:p>
          <a:endParaRPr lang="uk-UA" sz="1600">
            <a:latin typeface="Arial" pitchFamily="34" charset="0"/>
            <a:cs typeface="Arial" pitchFamily="34" charset="0"/>
          </a:endParaRPr>
        </a:p>
      </dgm:t>
    </dgm:pt>
    <dgm:pt modelId="{C304A787-F332-45B0-B1EB-4A5260E51BDD}">
      <dgm:prSet custT="1"/>
      <dgm:spPr/>
      <dgm:t>
        <a:bodyPr/>
        <a:lstStyle/>
        <a:p>
          <a:r>
            <a:rPr lang="uk-UA" sz="1600" dirty="0">
              <a:latin typeface="Arial" pitchFamily="34" charset="0"/>
              <a:cs typeface="Arial" pitchFamily="34" charset="0"/>
            </a:rPr>
            <a:t>6</a:t>
          </a:r>
        </a:p>
      </dgm:t>
    </dgm:pt>
    <dgm:pt modelId="{E3C079DB-2C83-4C5C-BC3D-7B3ECAC7473B}" type="parTrans" cxnId="{3AA4C5BE-DD46-4406-85F8-A2FAE1C37341}">
      <dgm:prSet/>
      <dgm:spPr/>
      <dgm:t>
        <a:bodyPr/>
        <a:lstStyle/>
        <a:p>
          <a:endParaRPr lang="uk-UA" sz="1600">
            <a:latin typeface="Arial" pitchFamily="34" charset="0"/>
            <a:cs typeface="Arial" pitchFamily="34" charset="0"/>
          </a:endParaRPr>
        </a:p>
      </dgm:t>
    </dgm:pt>
    <dgm:pt modelId="{BAA933BF-522F-45DF-9135-619847027689}" type="sibTrans" cxnId="{3AA4C5BE-DD46-4406-85F8-A2FAE1C37341}">
      <dgm:prSet/>
      <dgm:spPr/>
      <dgm:t>
        <a:bodyPr/>
        <a:lstStyle/>
        <a:p>
          <a:endParaRPr lang="uk-UA" sz="1600">
            <a:latin typeface="Arial" pitchFamily="34" charset="0"/>
            <a:cs typeface="Arial" pitchFamily="34" charset="0"/>
          </a:endParaRPr>
        </a:p>
      </dgm:t>
    </dgm:pt>
    <dgm:pt modelId="{CDAD7C4B-7ADD-40F4-8039-765B84E4D165}">
      <dgm:prSet custT="1"/>
      <dgm:spPr/>
      <dgm:t>
        <a:bodyPr/>
        <a:lstStyle/>
        <a:p>
          <a:r>
            <a:rPr lang="ru-RU" sz="1600" dirty="0">
              <a:latin typeface="Arial" pitchFamily="34" charset="0"/>
              <a:cs typeface="Arial" pitchFamily="34" charset="0"/>
            </a:rPr>
            <a:t>Обосновать способ введения АФИ и рациональную технологию приготовления (измельчение, порядок растворения, порядок смешивания жидких ингредиентов, температуру растворения, время и скорость перемешивания, процеживания, фильтрация</a:t>
          </a:r>
          <a:r>
            <a:rPr lang="uk-UA" sz="1600" dirty="0">
              <a:latin typeface="Arial" pitchFamily="34" charset="0"/>
              <a:cs typeface="Arial" pitchFamily="34" charset="0"/>
            </a:rPr>
            <a:t>) </a:t>
          </a:r>
        </a:p>
      </dgm:t>
    </dgm:pt>
    <dgm:pt modelId="{28763C8A-2B6B-4745-A8B6-C448D5A97637}" type="parTrans" cxnId="{F8547446-8541-43C3-8603-19989900FA6F}">
      <dgm:prSet/>
      <dgm:spPr/>
      <dgm:t>
        <a:bodyPr/>
        <a:lstStyle/>
        <a:p>
          <a:endParaRPr lang="uk-UA" sz="1600">
            <a:latin typeface="Arial" pitchFamily="34" charset="0"/>
            <a:cs typeface="Arial" pitchFamily="34" charset="0"/>
          </a:endParaRPr>
        </a:p>
      </dgm:t>
    </dgm:pt>
    <dgm:pt modelId="{7D1AAF77-B002-4C63-8737-F700E4CBC79F}" type="sibTrans" cxnId="{F8547446-8541-43C3-8603-19989900FA6F}">
      <dgm:prSet/>
      <dgm:spPr/>
      <dgm:t>
        <a:bodyPr/>
        <a:lstStyle/>
        <a:p>
          <a:endParaRPr lang="uk-UA" sz="1600">
            <a:latin typeface="Arial" pitchFamily="34" charset="0"/>
            <a:cs typeface="Arial" pitchFamily="34" charset="0"/>
          </a:endParaRPr>
        </a:p>
      </dgm:t>
    </dgm:pt>
    <dgm:pt modelId="{B4D5B4D7-B165-4EE0-816E-5E96F11781EF}">
      <dgm:prSet custT="1"/>
      <dgm:spPr/>
      <dgm:t>
        <a:bodyPr/>
        <a:lstStyle/>
        <a:p>
          <a:r>
            <a:rPr lang="ru-RU" sz="1600" dirty="0">
              <a:latin typeface="Arial" pitchFamily="34" charset="0"/>
              <a:cs typeface="Arial" pitchFamily="34" charset="0"/>
            </a:rPr>
            <a:t>Изучить совместимость и стабильность компонентов в растворе</a:t>
          </a:r>
          <a:endParaRPr lang="uk-UA" sz="1600" dirty="0">
            <a:latin typeface="Arial" pitchFamily="34" charset="0"/>
            <a:cs typeface="Arial" pitchFamily="34" charset="0"/>
          </a:endParaRPr>
        </a:p>
      </dgm:t>
    </dgm:pt>
    <dgm:pt modelId="{57BF65BD-F202-4DA8-A96B-073D711CB9D2}" type="parTrans" cxnId="{E5B522B3-36B0-4257-B338-E08039D8CAF9}">
      <dgm:prSet/>
      <dgm:spPr/>
      <dgm:t>
        <a:bodyPr/>
        <a:lstStyle/>
        <a:p>
          <a:endParaRPr lang="uk-UA" sz="1600">
            <a:latin typeface="Arial" pitchFamily="34" charset="0"/>
            <a:cs typeface="Arial" pitchFamily="34" charset="0"/>
          </a:endParaRPr>
        </a:p>
      </dgm:t>
    </dgm:pt>
    <dgm:pt modelId="{723C9AD9-3DB9-4AF4-B811-D0211993D1CD}" type="sibTrans" cxnId="{E5B522B3-36B0-4257-B338-E08039D8CAF9}">
      <dgm:prSet/>
      <dgm:spPr/>
      <dgm:t>
        <a:bodyPr/>
        <a:lstStyle/>
        <a:p>
          <a:endParaRPr lang="uk-UA" sz="1600">
            <a:latin typeface="Arial" pitchFamily="34" charset="0"/>
            <a:cs typeface="Arial" pitchFamily="34" charset="0"/>
          </a:endParaRPr>
        </a:p>
      </dgm:t>
    </dgm:pt>
    <dgm:pt modelId="{D5D6C16C-F170-4199-88B1-D394093AAA43}">
      <dgm:prSet custT="1"/>
      <dgm:spPr/>
      <dgm:t>
        <a:bodyPr/>
        <a:lstStyle/>
        <a:p>
          <a:r>
            <a:rPr lang="uk-UA" sz="1600" dirty="0">
              <a:latin typeface="Arial" pitchFamily="34" charset="0"/>
              <a:cs typeface="Arial" pitchFamily="34" charset="0"/>
            </a:rPr>
            <a:t>Провести </a:t>
          </a:r>
          <a:r>
            <a:rPr lang="uk-UA" sz="1600" dirty="0" err="1">
              <a:latin typeface="Arial" pitchFamily="34" charset="0"/>
              <a:cs typeface="Arial" pitchFamily="34" charset="0"/>
            </a:rPr>
            <a:t>дальнейшие</a:t>
          </a:r>
          <a:r>
            <a:rPr lang="uk-UA" sz="1600" dirty="0">
              <a:latin typeface="Arial" pitchFamily="34" charset="0"/>
              <a:cs typeface="Arial" pitchFamily="34" charset="0"/>
            </a:rPr>
            <a:t> </a:t>
          </a:r>
          <a:r>
            <a:rPr lang="uk-UA" sz="1600" dirty="0" err="1">
              <a:latin typeface="Arial" pitchFamily="34" charset="0"/>
              <a:cs typeface="Arial" pitchFamily="34" charset="0"/>
            </a:rPr>
            <a:t>исследования</a:t>
          </a:r>
          <a:endParaRPr lang="uk-UA" sz="1600" dirty="0">
            <a:latin typeface="Arial" pitchFamily="34" charset="0"/>
            <a:cs typeface="Arial" pitchFamily="34" charset="0"/>
          </a:endParaRPr>
        </a:p>
      </dgm:t>
    </dgm:pt>
    <dgm:pt modelId="{A483942F-5FC4-4556-84E6-FA5872D8994A}" type="parTrans" cxnId="{55736C56-9177-455C-ABFA-2970C7C00ABB}">
      <dgm:prSet/>
      <dgm:spPr/>
      <dgm:t>
        <a:bodyPr/>
        <a:lstStyle/>
        <a:p>
          <a:endParaRPr lang="uk-UA" sz="1600">
            <a:latin typeface="Arial" pitchFamily="34" charset="0"/>
            <a:cs typeface="Arial" pitchFamily="34" charset="0"/>
          </a:endParaRPr>
        </a:p>
      </dgm:t>
    </dgm:pt>
    <dgm:pt modelId="{558BE29F-5B67-414C-AFFA-60D1AB0CA301}" type="sibTrans" cxnId="{55736C56-9177-455C-ABFA-2970C7C00ABB}">
      <dgm:prSet/>
      <dgm:spPr/>
      <dgm:t>
        <a:bodyPr/>
        <a:lstStyle/>
        <a:p>
          <a:endParaRPr lang="uk-UA" sz="1600">
            <a:latin typeface="Arial" pitchFamily="34" charset="0"/>
            <a:cs typeface="Arial" pitchFamily="34" charset="0"/>
          </a:endParaRPr>
        </a:p>
      </dgm:t>
    </dgm:pt>
    <dgm:pt modelId="{26B1D379-8CA8-4AC4-999A-80C0A9C2F27D}" type="pres">
      <dgm:prSet presAssocID="{9FE57065-0DCB-4DB2-93C5-8DE52353A34E}" presName="linearFlow" presStyleCnt="0">
        <dgm:presLayoutVars>
          <dgm:dir/>
          <dgm:animLvl val="lvl"/>
          <dgm:resizeHandles val="exact"/>
        </dgm:presLayoutVars>
      </dgm:prSet>
      <dgm:spPr/>
    </dgm:pt>
    <dgm:pt modelId="{2963EB3A-A926-409B-9F4A-37641DF3050B}" type="pres">
      <dgm:prSet presAssocID="{F6897481-AF67-4D3B-ADED-68CCE39DEF6E}" presName="composite" presStyleCnt="0"/>
      <dgm:spPr/>
    </dgm:pt>
    <dgm:pt modelId="{3DA45C1B-BE58-41B1-A952-DB9EA7FCAC3F}" type="pres">
      <dgm:prSet presAssocID="{F6897481-AF67-4D3B-ADED-68CCE39DEF6E}" presName="parentText" presStyleLbl="alignNode1" presStyleIdx="0" presStyleCnt="6">
        <dgm:presLayoutVars>
          <dgm:chMax val="1"/>
          <dgm:bulletEnabled val="1"/>
        </dgm:presLayoutVars>
      </dgm:prSet>
      <dgm:spPr/>
    </dgm:pt>
    <dgm:pt modelId="{D75B648C-3262-4CA8-BEC9-680A07E3952C}" type="pres">
      <dgm:prSet presAssocID="{F6897481-AF67-4D3B-ADED-68CCE39DEF6E}" presName="descendantText" presStyleLbl="alignAcc1" presStyleIdx="0" presStyleCnt="6" custScaleY="102170">
        <dgm:presLayoutVars>
          <dgm:bulletEnabled val="1"/>
        </dgm:presLayoutVars>
      </dgm:prSet>
      <dgm:spPr/>
    </dgm:pt>
    <dgm:pt modelId="{E02240D1-C132-4B44-8BF0-1C03CB76DB02}" type="pres">
      <dgm:prSet presAssocID="{AD2737FE-0BE6-4557-90FE-C28C13A282EA}" presName="sp" presStyleCnt="0"/>
      <dgm:spPr/>
    </dgm:pt>
    <dgm:pt modelId="{219A2619-DDA7-40CA-ADE0-0C32EB890CE2}" type="pres">
      <dgm:prSet presAssocID="{75F98015-0840-493D-8CC1-E8673823E1B8}" presName="composite" presStyleCnt="0"/>
      <dgm:spPr/>
    </dgm:pt>
    <dgm:pt modelId="{7F8C3218-A5ED-4B11-A135-C1150245350C}" type="pres">
      <dgm:prSet presAssocID="{75F98015-0840-493D-8CC1-E8673823E1B8}" presName="parentText" presStyleLbl="alignNode1" presStyleIdx="1" presStyleCnt="6">
        <dgm:presLayoutVars>
          <dgm:chMax val="1"/>
          <dgm:bulletEnabled val="1"/>
        </dgm:presLayoutVars>
      </dgm:prSet>
      <dgm:spPr/>
    </dgm:pt>
    <dgm:pt modelId="{0283724B-24C1-4776-8AC6-FFF58F6ECDA0}" type="pres">
      <dgm:prSet presAssocID="{75F98015-0840-493D-8CC1-E8673823E1B8}" presName="descendantText" presStyleLbl="alignAcc1" presStyleIdx="1" presStyleCnt="6" custScaleY="85810">
        <dgm:presLayoutVars>
          <dgm:bulletEnabled val="1"/>
        </dgm:presLayoutVars>
      </dgm:prSet>
      <dgm:spPr/>
    </dgm:pt>
    <dgm:pt modelId="{387DD72E-B1E2-48DC-805E-F9E42393F8C7}" type="pres">
      <dgm:prSet presAssocID="{B5FDD90F-84F0-4A38-8A5D-EA55B0ED8819}" presName="sp" presStyleCnt="0"/>
      <dgm:spPr/>
    </dgm:pt>
    <dgm:pt modelId="{C7776DD4-26EB-4EA8-8195-64B1379C7A45}" type="pres">
      <dgm:prSet presAssocID="{09463610-D27D-460A-A3DA-8ADB504E0984}" presName="composite" presStyleCnt="0"/>
      <dgm:spPr/>
    </dgm:pt>
    <dgm:pt modelId="{D47CF7B9-0662-40C3-A73E-EF6B2AFDD829}" type="pres">
      <dgm:prSet presAssocID="{09463610-D27D-460A-A3DA-8ADB504E0984}" presName="parentText" presStyleLbl="alignNode1" presStyleIdx="2" presStyleCnt="6">
        <dgm:presLayoutVars>
          <dgm:chMax val="1"/>
          <dgm:bulletEnabled val="1"/>
        </dgm:presLayoutVars>
      </dgm:prSet>
      <dgm:spPr/>
    </dgm:pt>
    <dgm:pt modelId="{7A041C2C-1D98-4521-AC7E-957348493B23}" type="pres">
      <dgm:prSet presAssocID="{09463610-D27D-460A-A3DA-8ADB504E0984}" presName="descendantText" presStyleLbl="alignAcc1" presStyleIdx="2" presStyleCnt="6" custScaleY="83906">
        <dgm:presLayoutVars>
          <dgm:bulletEnabled val="1"/>
        </dgm:presLayoutVars>
      </dgm:prSet>
      <dgm:spPr/>
    </dgm:pt>
    <dgm:pt modelId="{DC2258B2-6AC0-43FB-A2E4-8B6473154F60}" type="pres">
      <dgm:prSet presAssocID="{3C5BF172-A472-4444-9F71-5AB27255282A}" presName="sp" presStyleCnt="0"/>
      <dgm:spPr/>
    </dgm:pt>
    <dgm:pt modelId="{E95BDDDB-BABD-4184-BE63-0D99523C9652}" type="pres">
      <dgm:prSet presAssocID="{95045C13-955A-472B-8CCE-9B519FBE7B4D}" presName="composite" presStyleCnt="0"/>
      <dgm:spPr/>
    </dgm:pt>
    <dgm:pt modelId="{E5E627EF-BDA3-4F83-8CC5-9D19737CCF02}" type="pres">
      <dgm:prSet presAssocID="{95045C13-955A-472B-8CCE-9B519FBE7B4D}" presName="parentText" presStyleLbl="alignNode1" presStyleIdx="3" presStyleCnt="6" custLinFactNeighborY="-19358">
        <dgm:presLayoutVars>
          <dgm:chMax val="1"/>
          <dgm:bulletEnabled val="1"/>
        </dgm:presLayoutVars>
      </dgm:prSet>
      <dgm:spPr/>
    </dgm:pt>
    <dgm:pt modelId="{B44E14DD-FBA6-4977-9CEF-FD343BB7B157}" type="pres">
      <dgm:prSet presAssocID="{95045C13-955A-472B-8CCE-9B519FBE7B4D}" presName="descendantText" presStyleLbl="alignAcc1" presStyleIdx="3" presStyleCnt="6" custScaleY="190171" custLinFactNeighborY="-21117">
        <dgm:presLayoutVars>
          <dgm:bulletEnabled val="1"/>
        </dgm:presLayoutVars>
      </dgm:prSet>
      <dgm:spPr/>
    </dgm:pt>
    <dgm:pt modelId="{AB192951-F4DC-443F-8A12-24D1BFED21BF}" type="pres">
      <dgm:prSet presAssocID="{64138702-CC47-4C98-8C41-82FA7F3C1633}" presName="sp" presStyleCnt="0"/>
      <dgm:spPr/>
    </dgm:pt>
    <dgm:pt modelId="{EB05A635-2BAA-4D4D-BDBE-82CEC8B3CB44}" type="pres">
      <dgm:prSet presAssocID="{E172CA7A-5D30-4D21-8D96-0BFF598D8BDA}" presName="composite" presStyleCnt="0"/>
      <dgm:spPr/>
    </dgm:pt>
    <dgm:pt modelId="{3221783A-81AA-41B2-A96F-D5F533059D5E}" type="pres">
      <dgm:prSet presAssocID="{E172CA7A-5D30-4D21-8D96-0BFF598D8BDA}" presName="parentText" presStyleLbl="alignNode1" presStyleIdx="4" presStyleCnt="6">
        <dgm:presLayoutVars>
          <dgm:chMax val="1"/>
          <dgm:bulletEnabled val="1"/>
        </dgm:presLayoutVars>
      </dgm:prSet>
      <dgm:spPr/>
    </dgm:pt>
    <dgm:pt modelId="{54301E84-5B60-4B62-AA85-7F4CE468C2C3}" type="pres">
      <dgm:prSet presAssocID="{E172CA7A-5D30-4D21-8D96-0BFF598D8BDA}" presName="descendantText" presStyleLbl="alignAcc1" presStyleIdx="4" presStyleCnt="6" custScaleY="68945" custLinFactNeighborX="569" custLinFactNeighborY="16795">
        <dgm:presLayoutVars>
          <dgm:bulletEnabled val="1"/>
        </dgm:presLayoutVars>
      </dgm:prSet>
      <dgm:spPr/>
    </dgm:pt>
    <dgm:pt modelId="{71A830C8-A82A-4C4A-AE09-BCA354C53941}" type="pres">
      <dgm:prSet presAssocID="{0CF7E714-9A86-4CF1-95C0-BB3CE9CA0747}" presName="sp" presStyleCnt="0"/>
      <dgm:spPr/>
    </dgm:pt>
    <dgm:pt modelId="{5FA7B87A-C176-4119-A683-1315A858C2B6}" type="pres">
      <dgm:prSet presAssocID="{C304A787-F332-45B0-B1EB-4A5260E51BDD}" presName="composite" presStyleCnt="0"/>
      <dgm:spPr/>
    </dgm:pt>
    <dgm:pt modelId="{CDC5589F-782B-4D76-B6B7-C49303216F8A}" type="pres">
      <dgm:prSet presAssocID="{C304A787-F332-45B0-B1EB-4A5260E51BDD}" presName="parentText" presStyleLbl="alignNode1" presStyleIdx="5" presStyleCnt="6">
        <dgm:presLayoutVars>
          <dgm:chMax val="1"/>
          <dgm:bulletEnabled val="1"/>
        </dgm:presLayoutVars>
      </dgm:prSet>
      <dgm:spPr/>
    </dgm:pt>
    <dgm:pt modelId="{4E85AE9E-A79B-4B18-9006-C2EC0E9060B5}" type="pres">
      <dgm:prSet presAssocID="{C304A787-F332-45B0-B1EB-4A5260E51BDD}" presName="descendantText" presStyleLbl="alignAcc1" presStyleIdx="5" presStyleCnt="6" custScaleY="77176">
        <dgm:presLayoutVars>
          <dgm:bulletEnabled val="1"/>
        </dgm:presLayoutVars>
      </dgm:prSet>
      <dgm:spPr/>
    </dgm:pt>
  </dgm:ptLst>
  <dgm:cxnLst>
    <dgm:cxn modelId="{FB883B0E-6A8B-4564-A04D-F002C4B271B1}" type="presOf" srcId="{9265871D-6742-47F0-B527-FC9BD83BF837}" destId="{D75B648C-3262-4CA8-BEC9-680A07E3952C}" srcOrd="0" destOrd="0" presId="urn:microsoft.com/office/officeart/2005/8/layout/chevron2"/>
    <dgm:cxn modelId="{2AB5A60F-5362-4910-BF84-A846E3A79814}" srcId="{9FE57065-0DCB-4DB2-93C5-8DE52353A34E}" destId="{F6897481-AF67-4D3B-ADED-68CCE39DEF6E}" srcOrd="0" destOrd="0" parTransId="{D9116B13-6ADD-4DF1-AEC1-05B040CAECD7}" sibTransId="{AD2737FE-0BE6-4557-90FE-C28C13A282EA}"/>
    <dgm:cxn modelId="{A89DFA62-C8C8-43A9-937F-060E8A4061AB}" srcId="{75F98015-0840-493D-8CC1-E8673823E1B8}" destId="{551340FE-ABDA-49FB-B6F2-BE4DA6F46201}" srcOrd="0" destOrd="0" parTransId="{1D32CEE6-F3C5-4CAE-881C-EFBC79097925}" sibTransId="{FB0C622D-BC71-43DC-8B25-8498D7E1440C}"/>
    <dgm:cxn modelId="{F8547446-8541-43C3-8603-19989900FA6F}" srcId="{95045C13-955A-472B-8CCE-9B519FBE7B4D}" destId="{CDAD7C4B-7ADD-40F4-8039-765B84E4D165}" srcOrd="0" destOrd="0" parTransId="{28763C8A-2B6B-4745-A8B6-C448D5A97637}" sibTransId="{7D1AAF77-B002-4C63-8737-F700E4CBC79F}"/>
    <dgm:cxn modelId="{A011504C-F6D1-4291-80D8-2DA11CB78FA9}" type="presOf" srcId="{9FE57065-0DCB-4DB2-93C5-8DE52353A34E}" destId="{26B1D379-8CA8-4AC4-999A-80C0A9C2F27D}" srcOrd="0" destOrd="0" presId="urn:microsoft.com/office/officeart/2005/8/layout/chevron2"/>
    <dgm:cxn modelId="{C6C1856F-21EA-463F-AF36-CD7DEDF72D56}" type="presOf" srcId="{09463610-D27D-460A-A3DA-8ADB504E0984}" destId="{D47CF7B9-0662-40C3-A73E-EF6B2AFDD829}" srcOrd="0" destOrd="0" presId="urn:microsoft.com/office/officeart/2005/8/layout/chevron2"/>
    <dgm:cxn modelId="{6D0E2D54-D010-442C-B461-9176093A9606}" type="presOf" srcId="{83C9BA2A-4357-4A1A-8C79-15DC36C3E402}" destId="{7A041C2C-1D98-4521-AC7E-957348493B23}" srcOrd="0" destOrd="0" presId="urn:microsoft.com/office/officeart/2005/8/layout/chevron2"/>
    <dgm:cxn modelId="{A1361576-30A1-4FCE-B0AA-116B3801570A}" srcId="{09463610-D27D-460A-A3DA-8ADB504E0984}" destId="{83C9BA2A-4357-4A1A-8C79-15DC36C3E402}" srcOrd="0" destOrd="0" parTransId="{BD323649-E787-436B-A89A-3E371E6DDB00}" sibTransId="{80FC1BEA-D094-4F8F-8212-CDAF876D9646}"/>
    <dgm:cxn modelId="{55736C56-9177-455C-ABFA-2970C7C00ABB}" srcId="{C304A787-F332-45B0-B1EB-4A5260E51BDD}" destId="{D5D6C16C-F170-4199-88B1-D394093AAA43}" srcOrd="0" destOrd="0" parTransId="{A483942F-5FC4-4556-84E6-FA5872D8994A}" sibTransId="{558BE29F-5B67-414C-AFFA-60D1AB0CA301}"/>
    <dgm:cxn modelId="{A1615B79-EB76-4105-8A77-4D1DFC90551D}" srcId="{9FE57065-0DCB-4DB2-93C5-8DE52353A34E}" destId="{E172CA7A-5D30-4D21-8D96-0BFF598D8BDA}" srcOrd="4" destOrd="0" parTransId="{DC0DDDA2-4202-4A34-9C29-6713F09DABD9}" sibTransId="{0CF7E714-9A86-4CF1-95C0-BB3CE9CA0747}"/>
    <dgm:cxn modelId="{83482081-B530-45AE-8EAD-36EB725BA589}" type="presOf" srcId="{B4D5B4D7-B165-4EE0-816E-5E96F11781EF}" destId="{54301E84-5B60-4B62-AA85-7F4CE468C2C3}" srcOrd="0" destOrd="0" presId="urn:microsoft.com/office/officeart/2005/8/layout/chevron2"/>
    <dgm:cxn modelId="{3F9A2983-12A6-47D1-9840-4D941723D8D7}" srcId="{9FE57065-0DCB-4DB2-93C5-8DE52353A34E}" destId="{09463610-D27D-460A-A3DA-8ADB504E0984}" srcOrd="2" destOrd="0" parTransId="{6D274F17-3683-4613-B53C-604F4FF70938}" sibTransId="{3C5BF172-A472-4444-9F71-5AB27255282A}"/>
    <dgm:cxn modelId="{1A65C388-79D1-4FE8-9745-688CA4D47F30}" srcId="{9FE57065-0DCB-4DB2-93C5-8DE52353A34E}" destId="{75F98015-0840-493D-8CC1-E8673823E1B8}" srcOrd="1" destOrd="0" parTransId="{4D528048-8853-4961-838D-D446D779DAAD}" sibTransId="{B5FDD90F-84F0-4A38-8A5D-EA55B0ED8819}"/>
    <dgm:cxn modelId="{3C3A7390-E2B4-4403-AB26-4609D18C5CB6}" type="presOf" srcId="{C304A787-F332-45B0-B1EB-4A5260E51BDD}" destId="{CDC5589F-782B-4D76-B6B7-C49303216F8A}" srcOrd="0" destOrd="0" presId="urn:microsoft.com/office/officeart/2005/8/layout/chevron2"/>
    <dgm:cxn modelId="{D3CD7495-DEEF-4B82-B25D-64DB6F8BAEA3}" type="presOf" srcId="{95045C13-955A-472B-8CCE-9B519FBE7B4D}" destId="{E5E627EF-BDA3-4F83-8CC5-9D19737CCF02}" srcOrd="0" destOrd="0" presId="urn:microsoft.com/office/officeart/2005/8/layout/chevron2"/>
    <dgm:cxn modelId="{CC52AE9D-D74F-49E7-A5CA-AD203A2E53D0}" type="presOf" srcId="{D5D6C16C-F170-4199-88B1-D394093AAA43}" destId="{4E85AE9E-A79B-4B18-9006-C2EC0E9060B5}" srcOrd="0" destOrd="0" presId="urn:microsoft.com/office/officeart/2005/8/layout/chevron2"/>
    <dgm:cxn modelId="{F84CE19D-3FD7-4E74-BA6E-6BA369571586}" type="presOf" srcId="{F6897481-AF67-4D3B-ADED-68CCE39DEF6E}" destId="{3DA45C1B-BE58-41B1-A952-DB9EA7FCAC3F}" srcOrd="0" destOrd="0" presId="urn:microsoft.com/office/officeart/2005/8/layout/chevron2"/>
    <dgm:cxn modelId="{B8371EA9-166E-446B-B61B-B8604B7DF98E}" srcId="{F6897481-AF67-4D3B-ADED-68CCE39DEF6E}" destId="{9265871D-6742-47F0-B527-FC9BD83BF837}" srcOrd="0" destOrd="0" parTransId="{F3B11A12-BB4A-459F-A2D7-E91DDBDDEDB5}" sibTransId="{796B92DF-A950-49D4-A18A-19A32614CABC}"/>
    <dgm:cxn modelId="{4DF260A9-553B-4DCE-9C57-7ECBAEB20CF7}" type="presOf" srcId="{75F98015-0840-493D-8CC1-E8673823E1B8}" destId="{7F8C3218-A5ED-4B11-A135-C1150245350C}" srcOrd="0" destOrd="0" presId="urn:microsoft.com/office/officeart/2005/8/layout/chevron2"/>
    <dgm:cxn modelId="{E5B522B3-36B0-4257-B338-E08039D8CAF9}" srcId="{E172CA7A-5D30-4D21-8D96-0BFF598D8BDA}" destId="{B4D5B4D7-B165-4EE0-816E-5E96F11781EF}" srcOrd="0" destOrd="0" parTransId="{57BF65BD-F202-4DA8-A96B-073D711CB9D2}" sibTransId="{723C9AD9-3DB9-4AF4-B811-D0211993D1CD}"/>
    <dgm:cxn modelId="{3AA4C5BE-DD46-4406-85F8-A2FAE1C37341}" srcId="{9FE57065-0DCB-4DB2-93C5-8DE52353A34E}" destId="{C304A787-F332-45B0-B1EB-4A5260E51BDD}" srcOrd="5" destOrd="0" parTransId="{E3C079DB-2C83-4C5C-BC3D-7B3ECAC7473B}" sibTransId="{BAA933BF-522F-45DF-9135-619847027689}"/>
    <dgm:cxn modelId="{357ACDDC-8EC3-4F9A-B2E8-B9A50A66883A}" type="presOf" srcId="{CDAD7C4B-7ADD-40F4-8039-765B84E4D165}" destId="{B44E14DD-FBA6-4977-9CEF-FD343BB7B157}" srcOrd="0" destOrd="0" presId="urn:microsoft.com/office/officeart/2005/8/layout/chevron2"/>
    <dgm:cxn modelId="{49B02BED-F888-4EC8-9AB5-A355E353273D}" type="presOf" srcId="{551340FE-ABDA-49FB-B6F2-BE4DA6F46201}" destId="{0283724B-24C1-4776-8AC6-FFF58F6ECDA0}" srcOrd="0" destOrd="0" presId="urn:microsoft.com/office/officeart/2005/8/layout/chevron2"/>
    <dgm:cxn modelId="{01BFEBF4-6B17-4216-998C-12CA402E629A}" type="presOf" srcId="{E172CA7A-5D30-4D21-8D96-0BFF598D8BDA}" destId="{3221783A-81AA-41B2-A96F-D5F533059D5E}" srcOrd="0" destOrd="0" presId="urn:microsoft.com/office/officeart/2005/8/layout/chevron2"/>
    <dgm:cxn modelId="{031958F9-17C3-46C9-874C-C32780F333A3}" srcId="{9FE57065-0DCB-4DB2-93C5-8DE52353A34E}" destId="{95045C13-955A-472B-8CCE-9B519FBE7B4D}" srcOrd="3" destOrd="0" parTransId="{DD2B6ADC-2067-4513-AA4E-F892520F5046}" sibTransId="{64138702-CC47-4C98-8C41-82FA7F3C1633}"/>
    <dgm:cxn modelId="{D17AAFFF-360D-434D-B3B8-5121A4422120}" type="presParOf" srcId="{26B1D379-8CA8-4AC4-999A-80C0A9C2F27D}" destId="{2963EB3A-A926-409B-9F4A-37641DF3050B}" srcOrd="0" destOrd="0" presId="urn:microsoft.com/office/officeart/2005/8/layout/chevron2"/>
    <dgm:cxn modelId="{A77EDD4D-EF9F-42A5-B191-57A7D38D0F96}" type="presParOf" srcId="{2963EB3A-A926-409B-9F4A-37641DF3050B}" destId="{3DA45C1B-BE58-41B1-A952-DB9EA7FCAC3F}" srcOrd="0" destOrd="0" presId="urn:microsoft.com/office/officeart/2005/8/layout/chevron2"/>
    <dgm:cxn modelId="{43272F97-6E1D-422F-B29E-7BC72478065B}" type="presParOf" srcId="{2963EB3A-A926-409B-9F4A-37641DF3050B}" destId="{D75B648C-3262-4CA8-BEC9-680A07E3952C}" srcOrd="1" destOrd="0" presId="urn:microsoft.com/office/officeart/2005/8/layout/chevron2"/>
    <dgm:cxn modelId="{30EDC4C7-CE99-4165-B968-4A9A8E62FF40}" type="presParOf" srcId="{26B1D379-8CA8-4AC4-999A-80C0A9C2F27D}" destId="{E02240D1-C132-4B44-8BF0-1C03CB76DB02}" srcOrd="1" destOrd="0" presId="urn:microsoft.com/office/officeart/2005/8/layout/chevron2"/>
    <dgm:cxn modelId="{C8ECDF31-F0C4-4C61-A84B-DAD2C49B1EE0}" type="presParOf" srcId="{26B1D379-8CA8-4AC4-999A-80C0A9C2F27D}" destId="{219A2619-DDA7-40CA-ADE0-0C32EB890CE2}" srcOrd="2" destOrd="0" presId="urn:microsoft.com/office/officeart/2005/8/layout/chevron2"/>
    <dgm:cxn modelId="{13E8F142-9286-4832-9672-CD5C9D4B8FF8}" type="presParOf" srcId="{219A2619-DDA7-40CA-ADE0-0C32EB890CE2}" destId="{7F8C3218-A5ED-4B11-A135-C1150245350C}" srcOrd="0" destOrd="0" presId="urn:microsoft.com/office/officeart/2005/8/layout/chevron2"/>
    <dgm:cxn modelId="{08CC4B61-7571-4ECC-B900-DE238607741F}" type="presParOf" srcId="{219A2619-DDA7-40CA-ADE0-0C32EB890CE2}" destId="{0283724B-24C1-4776-8AC6-FFF58F6ECDA0}" srcOrd="1" destOrd="0" presId="urn:microsoft.com/office/officeart/2005/8/layout/chevron2"/>
    <dgm:cxn modelId="{C79A6114-9891-4DF2-B1B9-B12909021E79}" type="presParOf" srcId="{26B1D379-8CA8-4AC4-999A-80C0A9C2F27D}" destId="{387DD72E-B1E2-48DC-805E-F9E42393F8C7}" srcOrd="3" destOrd="0" presId="urn:microsoft.com/office/officeart/2005/8/layout/chevron2"/>
    <dgm:cxn modelId="{823558A7-D487-426C-996C-B4AEEC5D95D6}" type="presParOf" srcId="{26B1D379-8CA8-4AC4-999A-80C0A9C2F27D}" destId="{C7776DD4-26EB-4EA8-8195-64B1379C7A45}" srcOrd="4" destOrd="0" presId="urn:microsoft.com/office/officeart/2005/8/layout/chevron2"/>
    <dgm:cxn modelId="{4F501506-0189-4CF9-93D8-5F7A201F6619}" type="presParOf" srcId="{C7776DD4-26EB-4EA8-8195-64B1379C7A45}" destId="{D47CF7B9-0662-40C3-A73E-EF6B2AFDD829}" srcOrd="0" destOrd="0" presId="urn:microsoft.com/office/officeart/2005/8/layout/chevron2"/>
    <dgm:cxn modelId="{8FA2975D-8E4D-438E-AB61-FB417F2DE04B}" type="presParOf" srcId="{C7776DD4-26EB-4EA8-8195-64B1379C7A45}" destId="{7A041C2C-1D98-4521-AC7E-957348493B23}" srcOrd="1" destOrd="0" presId="urn:microsoft.com/office/officeart/2005/8/layout/chevron2"/>
    <dgm:cxn modelId="{3DE18CD8-27A4-4973-8B6E-9EE4716067D0}" type="presParOf" srcId="{26B1D379-8CA8-4AC4-999A-80C0A9C2F27D}" destId="{DC2258B2-6AC0-43FB-A2E4-8B6473154F60}" srcOrd="5" destOrd="0" presId="urn:microsoft.com/office/officeart/2005/8/layout/chevron2"/>
    <dgm:cxn modelId="{8EF24B0A-6022-414C-A84A-3D9DB4874F61}" type="presParOf" srcId="{26B1D379-8CA8-4AC4-999A-80C0A9C2F27D}" destId="{E95BDDDB-BABD-4184-BE63-0D99523C9652}" srcOrd="6" destOrd="0" presId="urn:microsoft.com/office/officeart/2005/8/layout/chevron2"/>
    <dgm:cxn modelId="{9D4A68F1-C538-47E6-BD31-3F43142665EA}" type="presParOf" srcId="{E95BDDDB-BABD-4184-BE63-0D99523C9652}" destId="{E5E627EF-BDA3-4F83-8CC5-9D19737CCF02}" srcOrd="0" destOrd="0" presId="urn:microsoft.com/office/officeart/2005/8/layout/chevron2"/>
    <dgm:cxn modelId="{717FF463-6D92-4A1C-BCCF-583BEEB15204}" type="presParOf" srcId="{E95BDDDB-BABD-4184-BE63-0D99523C9652}" destId="{B44E14DD-FBA6-4977-9CEF-FD343BB7B157}" srcOrd="1" destOrd="0" presId="urn:microsoft.com/office/officeart/2005/8/layout/chevron2"/>
    <dgm:cxn modelId="{5926C0D3-EF34-404B-A55C-872B91FFA1C0}" type="presParOf" srcId="{26B1D379-8CA8-4AC4-999A-80C0A9C2F27D}" destId="{AB192951-F4DC-443F-8A12-24D1BFED21BF}" srcOrd="7" destOrd="0" presId="urn:microsoft.com/office/officeart/2005/8/layout/chevron2"/>
    <dgm:cxn modelId="{D522BF91-A067-4BC6-8153-C542B8F15984}" type="presParOf" srcId="{26B1D379-8CA8-4AC4-999A-80C0A9C2F27D}" destId="{EB05A635-2BAA-4D4D-BDBE-82CEC8B3CB44}" srcOrd="8" destOrd="0" presId="urn:microsoft.com/office/officeart/2005/8/layout/chevron2"/>
    <dgm:cxn modelId="{62FE3A8E-4FC9-4828-A1BC-F9A2EDD7E02D}" type="presParOf" srcId="{EB05A635-2BAA-4D4D-BDBE-82CEC8B3CB44}" destId="{3221783A-81AA-41B2-A96F-D5F533059D5E}" srcOrd="0" destOrd="0" presId="urn:microsoft.com/office/officeart/2005/8/layout/chevron2"/>
    <dgm:cxn modelId="{6A8FC162-580E-4A96-9319-AA2DAE7265F6}" type="presParOf" srcId="{EB05A635-2BAA-4D4D-BDBE-82CEC8B3CB44}" destId="{54301E84-5B60-4B62-AA85-7F4CE468C2C3}" srcOrd="1" destOrd="0" presId="urn:microsoft.com/office/officeart/2005/8/layout/chevron2"/>
    <dgm:cxn modelId="{503B5E33-2DD3-428F-8BCC-62C05BEC744D}" type="presParOf" srcId="{26B1D379-8CA8-4AC4-999A-80C0A9C2F27D}" destId="{71A830C8-A82A-4C4A-AE09-BCA354C53941}" srcOrd="9" destOrd="0" presId="urn:microsoft.com/office/officeart/2005/8/layout/chevron2"/>
    <dgm:cxn modelId="{4D7AA4C5-9450-4838-B867-8E6700053C2F}" type="presParOf" srcId="{26B1D379-8CA8-4AC4-999A-80C0A9C2F27D}" destId="{5FA7B87A-C176-4119-A683-1315A858C2B6}" srcOrd="10" destOrd="0" presId="urn:microsoft.com/office/officeart/2005/8/layout/chevron2"/>
    <dgm:cxn modelId="{DD93F8DC-A5BE-4298-9996-0A024F9FE00B}" type="presParOf" srcId="{5FA7B87A-C176-4119-A683-1315A858C2B6}" destId="{CDC5589F-782B-4D76-B6B7-C49303216F8A}" srcOrd="0" destOrd="0" presId="urn:microsoft.com/office/officeart/2005/8/layout/chevron2"/>
    <dgm:cxn modelId="{421FA5B8-3023-4E0E-96FF-9F33DE73BF16}" type="presParOf" srcId="{5FA7B87A-C176-4119-A683-1315A858C2B6}" destId="{4E85AE9E-A79B-4B18-9006-C2EC0E9060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57065-0DCB-4DB2-93C5-8DE52353A34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uk-UA"/>
        </a:p>
      </dgm:t>
    </dgm:pt>
    <dgm:pt modelId="{F6897481-AF67-4D3B-ADED-68CCE39DEF6E}">
      <dgm:prSet phldrT="[Текст]" custT="1"/>
      <dgm:spPr/>
      <dgm:t>
        <a:bodyPr/>
        <a:lstStyle/>
        <a:p>
          <a:r>
            <a:rPr lang="uk-UA" sz="1600" dirty="0">
              <a:latin typeface="Arial" pitchFamily="34" charset="0"/>
              <a:cs typeface="Arial" pitchFamily="34" charset="0"/>
            </a:rPr>
            <a:t>1</a:t>
          </a:r>
        </a:p>
      </dgm:t>
    </dgm:pt>
    <dgm:pt modelId="{D9116B13-6ADD-4DF1-AEC1-05B040CAECD7}" type="parTrans" cxnId="{2AB5A60F-5362-4910-BF84-A846E3A79814}">
      <dgm:prSet/>
      <dgm:spPr/>
      <dgm:t>
        <a:bodyPr/>
        <a:lstStyle/>
        <a:p>
          <a:endParaRPr lang="uk-UA" sz="1600">
            <a:latin typeface="Arial" pitchFamily="34" charset="0"/>
            <a:cs typeface="Arial" pitchFamily="34" charset="0"/>
          </a:endParaRPr>
        </a:p>
      </dgm:t>
    </dgm:pt>
    <dgm:pt modelId="{AD2737FE-0BE6-4557-90FE-C28C13A282EA}" type="sibTrans" cxnId="{2AB5A60F-5362-4910-BF84-A846E3A79814}">
      <dgm:prSet/>
      <dgm:spPr/>
      <dgm:t>
        <a:bodyPr/>
        <a:lstStyle/>
        <a:p>
          <a:endParaRPr lang="uk-UA" sz="1600">
            <a:latin typeface="Arial" pitchFamily="34" charset="0"/>
            <a:cs typeface="Arial" pitchFamily="34" charset="0"/>
          </a:endParaRPr>
        </a:p>
      </dgm:t>
    </dgm:pt>
    <dgm:pt modelId="{9265871D-6742-47F0-B527-FC9BD83BF837}">
      <dgm:prSet phldrT="[Текст]" custT="1"/>
      <dgm:spPr/>
      <dgm:t>
        <a:bodyPr/>
        <a:lstStyle/>
        <a:p>
          <a:r>
            <a:rPr lang="ru-RU" sz="1600" dirty="0">
              <a:latin typeface="Arial" pitchFamily="34" charset="0"/>
              <a:cs typeface="Arial" pitchFamily="34" charset="0"/>
            </a:rPr>
            <a:t>Установить плотность АФИ, оптимальный размер частиц и тип  измельчения</a:t>
          </a:r>
          <a:r>
            <a:rPr lang="uk-UA" sz="1600" dirty="0">
              <a:latin typeface="Arial" pitchFamily="34" charset="0"/>
              <a:cs typeface="Arial" pitchFamily="34" charset="0"/>
            </a:rPr>
            <a:t>. </a:t>
          </a:r>
        </a:p>
      </dgm:t>
    </dgm:pt>
    <dgm:pt modelId="{F3B11A12-BB4A-459F-A2D7-E91DDBDDEDB5}" type="parTrans" cxnId="{B8371EA9-166E-446B-B61B-B8604B7DF98E}">
      <dgm:prSet/>
      <dgm:spPr/>
      <dgm:t>
        <a:bodyPr/>
        <a:lstStyle/>
        <a:p>
          <a:endParaRPr lang="uk-UA" sz="1600">
            <a:latin typeface="Arial" pitchFamily="34" charset="0"/>
            <a:cs typeface="Arial" pitchFamily="34" charset="0"/>
          </a:endParaRPr>
        </a:p>
      </dgm:t>
    </dgm:pt>
    <dgm:pt modelId="{796B92DF-A950-49D4-A18A-19A32614CABC}" type="sibTrans" cxnId="{B8371EA9-166E-446B-B61B-B8604B7DF98E}">
      <dgm:prSet/>
      <dgm:spPr/>
      <dgm:t>
        <a:bodyPr/>
        <a:lstStyle/>
        <a:p>
          <a:endParaRPr lang="uk-UA" sz="1600">
            <a:latin typeface="Arial" pitchFamily="34" charset="0"/>
            <a:cs typeface="Arial" pitchFamily="34" charset="0"/>
          </a:endParaRPr>
        </a:p>
      </dgm:t>
    </dgm:pt>
    <dgm:pt modelId="{75F98015-0840-493D-8CC1-E8673823E1B8}">
      <dgm:prSet phldrT="[Текст]" custT="1"/>
      <dgm:spPr/>
      <dgm:t>
        <a:bodyPr/>
        <a:lstStyle/>
        <a:p>
          <a:r>
            <a:rPr lang="uk-UA" sz="1600" dirty="0">
              <a:latin typeface="Arial" pitchFamily="34" charset="0"/>
              <a:cs typeface="Arial" pitchFamily="34" charset="0"/>
            </a:rPr>
            <a:t>2</a:t>
          </a:r>
        </a:p>
      </dgm:t>
    </dgm:pt>
    <dgm:pt modelId="{4D528048-8853-4961-838D-D446D779DAAD}" type="parTrans" cxnId="{1A65C388-79D1-4FE8-9745-688CA4D47F30}">
      <dgm:prSet/>
      <dgm:spPr/>
      <dgm:t>
        <a:bodyPr/>
        <a:lstStyle/>
        <a:p>
          <a:endParaRPr lang="uk-UA" sz="1600">
            <a:latin typeface="Arial" pitchFamily="34" charset="0"/>
            <a:cs typeface="Arial" pitchFamily="34" charset="0"/>
          </a:endParaRPr>
        </a:p>
      </dgm:t>
    </dgm:pt>
    <dgm:pt modelId="{B5FDD90F-84F0-4A38-8A5D-EA55B0ED8819}" type="sibTrans" cxnId="{1A65C388-79D1-4FE8-9745-688CA4D47F30}">
      <dgm:prSet/>
      <dgm:spPr/>
      <dgm:t>
        <a:bodyPr/>
        <a:lstStyle/>
        <a:p>
          <a:endParaRPr lang="uk-UA" sz="1600">
            <a:latin typeface="Arial" pitchFamily="34" charset="0"/>
            <a:cs typeface="Arial" pitchFamily="34" charset="0"/>
          </a:endParaRPr>
        </a:p>
      </dgm:t>
    </dgm:pt>
    <dgm:pt modelId="{551340FE-ABDA-49FB-B6F2-BE4DA6F46201}">
      <dgm:prSet phldrT="[Текст]" custT="1"/>
      <dgm:spPr/>
      <dgm:t>
        <a:bodyPr/>
        <a:lstStyle/>
        <a:p>
          <a:r>
            <a:rPr lang="ru-RU" sz="1600" dirty="0">
              <a:latin typeface="Arial" pitchFamily="34" charset="0"/>
              <a:cs typeface="Arial" pitchFamily="34" charset="0"/>
            </a:rPr>
            <a:t>Исследовать степень гидрофильности АФИ и необходимость применения стабилизатора.</a:t>
          </a:r>
          <a:endParaRPr lang="uk-UA" sz="1600" dirty="0">
            <a:latin typeface="Arial" pitchFamily="34" charset="0"/>
            <a:cs typeface="Arial" pitchFamily="34" charset="0"/>
          </a:endParaRPr>
        </a:p>
      </dgm:t>
    </dgm:pt>
    <dgm:pt modelId="{1D32CEE6-F3C5-4CAE-881C-EFBC79097925}" type="parTrans" cxnId="{A89DFA62-C8C8-43A9-937F-060E8A4061AB}">
      <dgm:prSet/>
      <dgm:spPr/>
      <dgm:t>
        <a:bodyPr/>
        <a:lstStyle/>
        <a:p>
          <a:endParaRPr lang="uk-UA" sz="1600">
            <a:latin typeface="Arial" pitchFamily="34" charset="0"/>
            <a:cs typeface="Arial" pitchFamily="34" charset="0"/>
          </a:endParaRPr>
        </a:p>
      </dgm:t>
    </dgm:pt>
    <dgm:pt modelId="{FB0C622D-BC71-43DC-8B25-8498D7E1440C}" type="sibTrans" cxnId="{A89DFA62-C8C8-43A9-937F-060E8A4061AB}">
      <dgm:prSet/>
      <dgm:spPr/>
      <dgm:t>
        <a:bodyPr/>
        <a:lstStyle/>
        <a:p>
          <a:endParaRPr lang="uk-UA" sz="1600">
            <a:latin typeface="Arial" pitchFamily="34" charset="0"/>
            <a:cs typeface="Arial" pitchFamily="34" charset="0"/>
          </a:endParaRPr>
        </a:p>
      </dgm:t>
    </dgm:pt>
    <dgm:pt modelId="{09463610-D27D-460A-A3DA-8ADB504E0984}">
      <dgm:prSet phldrT="[Текст]" custT="1"/>
      <dgm:spPr/>
      <dgm:t>
        <a:bodyPr/>
        <a:lstStyle/>
        <a:p>
          <a:r>
            <a:rPr lang="uk-UA" sz="1600" dirty="0">
              <a:latin typeface="Arial" pitchFamily="34" charset="0"/>
              <a:cs typeface="Arial" pitchFamily="34" charset="0"/>
            </a:rPr>
            <a:t>3</a:t>
          </a:r>
        </a:p>
      </dgm:t>
    </dgm:pt>
    <dgm:pt modelId="{6D274F17-3683-4613-B53C-604F4FF70938}" type="parTrans" cxnId="{3F9A2983-12A6-47D1-9840-4D941723D8D7}">
      <dgm:prSet/>
      <dgm:spPr/>
      <dgm:t>
        <a:bodyPr/>
        <a:lstStyle/>
        <a:p>
          <a:endParaRPr lang="uk-UA" sz="1600">
            <a:latin typeface="Arial" pitchFamily="34" charset="0"/>
            <a:cs typeface="Arial" pitchFamily="34" charset="0"/>
          </a:endParaRPr>
        </a:p>
      </dgm:t>
    </dgm:pt>
    <dgm:pt modelId="{3C5BF172-A472-4444-9F71-5AB27255282A}" type="sibTrans" cxnId="{3F9A2983-12A6-47D1-9840-4D941723D8D7}">
      <dgm:prSet/>
      <dgm:spPr/>
      <dgm:t>
        <a:bodyPr/>
        <a:lstStyle/>
        <a:p>
          <a:endParaRPr lang="uk-UA" sz="1600">
            <a:latin typeface="Arial" pitchFamily="34" charset="0"/>
            <a:cs typeface="Arial" pitchFamily="34" charset="0"/>
          </a:endParaRPr>
        </a:p>
      </dgm:t>
    </dgm:pt>
    <dgm:pt modelId="{83C9BA2A-4357-4A1A-8C79-15DC36C3E402}">
      <dgm:prSet phldrT="[Текст]" custT="1"/>
      <dgm:spPr/>
      <dgm:t>
        <a:bodyPr/>
        <a:lstStyle/>
        <a:p>
          <a:r>
            <a:rPr lang="ru-RU" sz="1600" dirty="0">
              <a:latin typeface="Arial" pitchFamily="34" charset="0"/>
              <a:cs typeface="Arial" pitchFamily="34" charset="0"/>
            </a:rPr>
            <a:t>Приготовить растворы ПАВ различной концентрации, определить их поверхностное натяжение. Определить время погружения порошка в растворы ПАВ. Определить поверхностное натяжение раствора ПАВ при наличии АФИ.</a:t>
          </a:r>
          <a:endParaRPr lang="uk-UA" sz="1600" dirty="0">
            <a:latin typeface="Arial" pitchFamily="34" charset="0"/>
            <a:cs typeface="Arial" pitchFamily="34" charset="0"/>
          </a:endParaRPr>
        </a:p>
      </dgm:t>
    </dgm:pt>
    <dgm:pt modelId="{BD323649-E787-436B-A89A-3E371E6DDB00}" type="parTrans" cxnId="{A1361576-30A1-4FCE-B0AA-116B3801570A}">
      <dgm:prSet/>
      <dgm:spPr/>
      <dgm:t>
        <a:bodyPr/>
        <a:lstStyle/>
        <a:p>
          <a:endParaRPr lang="uk-UA" sz="1600">
            <a:latin typeface="Arial" pitchFamily="34" charset="0"/>
            <a:cs typeface="Arial" pitchFamily="34" charset="0"/>
          </a:endParaRPr>
        </a:p>
      </dgm:t>
    </dgm:pt>
    <dgm:pt modelId="{80FC1BEA-D094-4F8F-8212-CDAF876D9646}" type="sibTrans" cxnId="{A1361576-30A1-4FCE-B0AA-116B3801570A}">
      <dgm:prSet/>
      <dgm:spPr/>
      <dgm:t>
        <a:bodyPr/>
        <a:lstStyle/>
        <a:p>
          <a:endParaRPr lang="uk-UA" sz="1600">
            <a:latin typeface="Arial" pitchFamily="34" charset="0"/>
            <a:cs typeface="Arial" pitchFamily="34" charset="0"/>
          </a:endParaRPr>
        </a:p>
      </dgm:t>
    </dgm:pt>
    <dgm:pt modelId="{95045C13-955A-472B-8CCE-9B519FBE7B4D}">
      <dgm:prSet custT="1"/>
      <dgm:spPr/>
      <dgm:t>
        <a:bodyPr/>
        <a:lstStyle/>
        <a:p>
          <a:r>
            <a:rPr lang="uk-UA" sz="1600" dirty="0">
              <a:latin typeface="Arial" pitchFamily="34" charset="0"/>
              <a:cs typeface="Arial" pitchFamily="34" charset="0"/>
            </a:rPr>
            <a:t>4</a:t>
          </a:r>
        </a:p>
      </dgm:t>
    </dgm:pt>
    <dgm:pt modelId="{DD2B6ADC-2067-4513-AA4E-F892520F5046}" type="parTrans" cxnId="{031958F9-17C3-46C9-874C-C32780F333A3}">
      <dgm:prSet/>
      <dgm:spPr/>
      <dgm:t>
        <a:bodyPr/>
        <a:lstStyle/>
        <a:p>
          <a:endParaRPr lang="uk-UA" sz="1600">
            <a:latin typeface="Arial" pitchFamily="34" charset="0"/>
            <a:cs typeface="Arial" pitchFamily="34" charset="0"/>
          </a:endParaRPr>
        </a:p>
      </dgm:t>
    </dgm:pt>
    <dgm:pt modelId="{64138702-CC47-4C98-8C41-82FA7F3C1633}" type="sibTrans" cxnId="{031958F9-17C3-46C9-874C-C32780F333A3}">
      <dgm:prSet/>
      <dgm:spPr/>
      <dgm:t>
        <a:bodyPr/>
        <a:lstStyle/>
        <a:p>
          <a:endParaRPr lang="uk-UA" sz="1600">
            <a:latin typeface="Arial" pitchFamily="34" charset="0"/>
            <a:cs typeface="Arial" pitchFamily="34" charset="0"/>
          </a:endParaRPr>
        </a:p>
      </dgm:t>
    </dgm:pt>
    <dgm:pt modelId="{E172CA7A-5D30-4D21-8D96-0BFF598D8BDA}">
      <dgm:prSet custT="1"/>
      <dgm:spPr/>
      <dgm:t>
        <a:bodyPr/>
        <a:lstStyle/>
        <a:p>
          <a:r>
            <a:rPr lang="uk-UA" sz="1600" dirty="0">
              <a:latin typeface="Arial" pitchFamily="34" charset="0"/>
              <a:cs typeface="Arial" pitchFamily="34" charset="0"/>
            </a:rPr>
            <a:t>5</a:t>
          </a:r>
        </a:p>
      </dgm:t>
    </dgm:pt>
    <dgm:pt modelId="{DC0DDDA2-4202-4A34-9C29-6713F09DABD9}" type="parTrans" cxnId="{A1615B79-EB76-4105-8A77-4D1DFC90551D}">
      <dgm:prSet/>
      <dgm:spPr/>
      <dgm:t>
        <a:bodyPr/>
        <a:lstStyle/>
        <a:p>
          <a:endParaRPr lang="uk-UA" sz="1600">
            <a:latin typeface="Arial" pitchFamily="34" charset="0"/>
            <a:cs typeface="Arial" pitchFamily="34" charset="0"/>
          </a:endParaRPr>
        </a:p>
      </dgm:t>
    </dgm:pt>
    <dgm:pt modelId="{0CF7E714-9A86-4CF1-95C0-BB3CE9CA0747}" type="sibTrans" cxnId="{A1615B79-EB76-4105-8A77-4D1DFC90551D}">
      <dgm:prSet/>
      <dgm:spPr/>
      <dgm:t>
        <a:bodyPr/>
        <a:lstStyle/>
        <a:p>
          <a:endParaRPr lang="uk-UA" sz="1600">
            <a:latin typeface="Arial" pitchFamily="34" charset="0"/>
            <a:cs typeface="Arial" pitchFamily="34" charset="0"/>
          </a:endParaRPr>
        </a:p>
      </dgm:t>
    </dgm:pt>
    <dgm:pt modelId="{C304A787-F332-45B0-B1EB-4A5260E51BDD}">
      <dgm:prSet custT="1"/>
      <dgm:spPr/>
      <dgm:t>
        <a:bodyPr/>
        <a:lstStyle/>
        <a:p>
          <a:r>
            <a:rPr lang="uk-UA" sz="1600" dirty="0">
              <a:latin typeface="Arial" pitchFamily="34" charset="0"/>
              <a:cs typeface="Arial" pitchFamily="34" charset="0"/>
            </a:rPr>
            <a:t>6</a:t>
          </a:r>
        </a:p>
      </dgm:t>
    </dgm:pt>
    <dgm:pt modelId="{E3C079DB-2C83-4C5C-BC3D-7B3ECAC7473B}" type="parTrans" cxnId="{3AA4C5BE-DD46-4406-85F8-A2FAE1C37341}">
      <dgm:prSet/>
      <dgm:spPr/>
      <dgm:t>
        <a:bodyPr/>
        <a:lstStyle/>
        <a:p>
          <a:endParaRPr lang="uk-UA" sz="1600">
            <a:latin typeface="Arial" pitchFamily="34" charset="0"/>
            <a:cs typeface="Arial" pitchFamily="34" charset="0"/>
          </a:endParaRPr>
        </a:p>
      </dgm:t>
    </dgm:pt>
    <dgm:pt modelId="{BAA933BF-522F-45DF-9135-619847027689}" type="sibTrans" cxnId="{3AA4C5BE-DD46-4406-85F8-A2FAE1C37341}">
      <dgm:prSet/>
      <dgm:spPr/>
      <dgm:t>
        <a:bodyPr/>
        <a:lstStyle/>
        <a:p>
          <a:endParaRPr lang="uk-UA" sz="1600">
            <a:latin typeface="Arial" pitchFamily="34" charset="0"/>
            <a:cs typeface="Arial" pitchFamily="34" charset="0"/>
          </a:endParaRPr>
        </a:p>
      </dgm:t>
    </dgm:pt>
    <dgm:pt modelId="{CDAD7C4B-7ADD-40F4-8039-765B84E4D165}">
      <dgm:prSet custT="1"/>
      <dgm:spPr/>
      <dgm:t>
        <a:bodyPr/>
        <a:lstStyle/>
        <a:p>
          <a:r>
            <a:rPr lang="ru-RU" sz="1600" dirty="0">
              <a:latin typeface="Arial" pitchFamily="34" charset="0"/>
              <a:cs typeface="Arial" pitchFamily="34" charset="0"/>
            </a:rPr>
            <a:t>Рассчитать нужную минимальную вязкость суспензии в соответствии с уравнением Стокса</a:t>
          </a:r>
          <a:endParaRPr lang="uk-UA" sz="1600" dirty="0">
            <a:latin typeface="Arial" pitchFamily="34" charset="0"/>
            <a:cs typeface="Arial" pitchFamily="34" charset="0"/>
          </a:endParaRPr>
        </a:p>
      </dgm:t>
    </dgm:pt>
    <dgm:pt modelId="{28763C8A-2B6B-4745-A8B6-C448D5A97637}" type="parTrans" cxnId="{F8547446-8541-43C3-8603-19989900FA6F}">
      <dgm:prSet/>
      <dgm:spPr/>
      <dgm:t>
        <a:bodyPr/>
        <a:lstStyle/>
        <a:p>
          <a:endParaRPr lang="uk-UA" sz="1600">
            <a:latin typeface="Arial" pitchFamily="34" charset="0"/>
            <a:cs typeface="Arial" pitchFamily="34" charset="0"/>
          </a:endParaRPr>
        </a:p>
      </dgm:t>
    </dgm:pt>
    <dgm:pt modelId="{7D1AAF77-B002-4C63-8737-F700E4CBC79F}" type="sibTrans" cxnId="{F8547446-8541-43C3-8603-19989900FA6F}">
      <dgm:prSet/>
      <dgm:spPr/>
      <dgm:t>
        <a:bodyPr/>
        <a:lstStyle/>
        <a:p>
          <a:endParaRPr lang="uk-UA" sz="1600">
            <a:latin typeface="Arial" pitchFamily="34" charset="0"/>
            <a:cs typeface="Arial" pitchFamily="34" charset="0"/>
          </a:endParaRPr>
        </a:p>
      </dgm:t>
    </dgm:pt>
    <dgm:pt modelId="{B4D5B4D7-B165-4EE0-816E-5E96F11781EF}">
      <dgm:prSet custT="1"/>
      <dgm:spPr/>
      <dgm:t>
        <a:bodyPr/>
        <a:lstStyle/>
        <a:p>
          <a:r>
            <a:rPr lang="ru-RU" sz="1600" dirty="0">
              <a:latin typeface="Arial" pitchFamily="34" charset="0"/>
              <a:cs typeface="Arial" pitchFamily="34" charset="0"/>
            </a:rPr>
            <a:t>Выбрать </a:t>
          </a:r>
          <a:r>
            <a:rPr lang="ru-RU" sz="1600" dirty="0" err="1">
              <a:latin typeface="Arial" pitchFamily="34" charset="0"/>
              <a:cs typeface="Arial" pitchFamily="34" charset="0"/>
            </a:rPr>
            <a:t>суспендирующие</a:t>
          </a:r>
          <a:r>
            <a:rPr lang="ru-RU" sz="1600" dirty="0">
              <a:latin typeface="Arial" pitchFamily="34" charset="0"/>
              <a:cs typeface="Arial" pitchFamily="34" charset="0"/>
            </a:rPr>
            <a:t> вещество с учетом способа его употребления и совместимостью с другими веществами. Установить его концентрацию, соответствующую минимальной вязкости</a:t>
          </a:r>
          <a:r>
            <a:rPr lang="uk-UA" sz="1600" dirty="0">
              <a:latin typeface="Arial" pitchFamily="34" charset="0"/>
              <a:cs typeface="Arial" pitchFamily="34" charset="0"/>
            </a:rPr>
            <a:t>.</a:t>
          </a:r>
        </a:p>
      </dgm:t>
    </dgm:pt>
    <dgm:pt modelId="{57BF65BD-F202-4DA8-A96B-073D711CB9D2}" type="parTrans" cxnId="{E5B522B3-36B0-4257-B338-E08039D8CAF9}">
      <dgm:prSet/>
      <dgm:spPr/>
      <dgm:t>
        <a:bodyPr/>
        <a:lstStyle/>
        <a:p>
          <a:endParaRPr lang="uk-UA" sz="1600">
            <a:latin typeface="Arial" pitchFamily="34" charset="0"/>
            <a:cs typeface="Arial" pitchFamily="34" charset="0"/>
          </a:endParaRPr>
        </a:p>
      </dgm:t>
    </dgm:pt>
    <dgm:pt modelId="{723C9AD9-3DB9-4AF4-B811-D0211993D1CD}" type="sibTrans" cxnId="{E5B522B3-36B0-4257-B338-E08039D8CAF9}">
      <dgm:prSet/>
      <dgm:spPr/>
      <dgm:t>
        <a:bodyPr/>
        <a:lstStyle/>
        <a:p>
          <a:endParaRPr lang="uk-UA" sz="1600">
            <a:latin typeface="Arial" pitchFamily="34" charset="0"/>
            <a:cs typeface="Arial" pitchFamily="34" charset="0"/>
          </a:endParaRPr>
        </a:p>
      </dgm:t>
    </dgm:pt>
    <dgm:pt modelId="{D5D6C16C-F170-4199-88B1-D394093AAA43}">
      <dgm:prSet custT="1"/>
      <dgm:spPr/>
      <dgm:t>
        <a:bodyPr/>
        <a:lstStyle/>
        <a:p>
          <a:r>
            <a:rPr lang="ru-RU" sz="1600" dirty="0">
              <a:latin typeface="Arial" pitchFamily="34" charset="0"/>
              <a:cs typeface="Arial" pitchFamily="34" charset="0"/>
            </a:rPr>
            <a:t>Определить поверхностное натяжение раствора ВМС с минимальной вязкостью. Рассчитать количество ВМС.</a:t>
          </a:r>
          <a:endParaRPr lang="uk-UA" sz="1600" dirty="0">
            <a:latin typeface="Arial" pitchFamily="34" charset="0"/>
            <a:cs typeface="Arial" pitchFamily="34" charset="0"/>
          </a:endParaRPr>
        </a:p>
      </dgm:t>
    </dgm:pt>
    <dgm:pt modelId="{A483942F-5FC4-4556-84E6-FA5872D8994A}" type="parTrans" cxnId="{55736C56-9177-455C-ABFA-2970C7C00ABB}">
      <dgm:prSet/>
      <dgm:spPr/>
      <dgm:t>
        <a:bodyPr/>
        <a:lstStyle/>
        <a:p>
          <a:endParaRPr lang="uk-UA" sz="1600">
            <a:latin typeface="Arial" pitchFamily="34" charset="0"/>
            <a:cs typeface="Arial" pitchFamily="34" charset="0"/>
          </a:endParaRPr>
        </a:p>
      </dgm:t>
    </dgm:pt>
    <dgm:pt modelId="{558BE29F-5B67-414C-AFFA-60D1AB0CA301}" type="sibTrans" cxnId="{55736C56-9177-455C-ABFA-2970C7C00ABB}">
      <dgm:prSet/>
      <dgm:spPr/>
      <dgm:t>
        <a:bodyPr/>
        <a:lstStyle/>
        <a:p>
          <a:endParaRPr lang="uk-UA" sz="1600">
            <a:latin typeface="Arial" pitchFamily="34" charset="0"/>
            <a:cs typeface="Arial" pitchFamily="34" charset="0"/>
          </a:endParaRPr>
        </a:p>
      </dgm:t>
    </dgm:pt>
    <dgm:pt modelId="{B0794B29-A278-4F10-A289-7370B0BDDA00}">
      <dgm:prSet custT="1"/>
      <dgm:spPr/>
      <dgm:t>
        <a:bodyPr/>
        <a:lstStyle/>
        <a:p>
          <a:r>
            <a:rPr lang="uk-UA" sz="1600" dirty="0">
              <a:latin typeface="Arial" pitchFamily="34" charset="0"/>
              <a:cs typeface="Arial" pitchFamily="34" charset="0"/>
            </a:rPr>
            <a:t>7</a:t>
          </a:r>
        </a:p>
      </dgm:t>
    </dgm:pt>
    <dgm:pt modelId="{2DDE13A0-B45D-4D1D-9200-9802D82F01E7}" type="parTrans" cxnId="{5C873E3E-6A82-492E-920D-5543037FF51C}">
      <dgm:prSet/>
      <dgm:spPr/>
      <dgm:t>
        <a:bodyPr/>
        <a:lstStyle/>
        <a:p>
          <a:endParaRPr lang="uk-UA" sz="1600">
            <a:latin typeface="Arial" pitchFamily="34" charset="0"/>
            <a:cs typeface="Arial" pitchFamily="34" charset="0"/>
          </a:endParaRPr>
        </a:p>
      </dgm:t>
    </dgm:pt>
    <dgm:pt modelId="{FF4BECE6-F8B9-4D19-B7B3-6D47FA73CBA9}" type="sibTrans" cxnId="{5C873E3E-6A82-492E-920D-5543037FF51C}">
      <dgm:prSet/>
      <dgm:spPr/>
      <dgm:t>
        <a:bodyPr/>
        <a:lstStyle/>
        <a:p>
          <a:endParaRPr lang="uk-UA" sz="1600">
            <a:latin typeface="Arial" pitchFamily="34" charset="0"/>
            <a:cs typeface="Arial" pitchFamily="34" charset="0"/>
          </a:endParaRPr>
        </a:p>
      </dgm:t>
    </dgm:pt>
    <dgm:pt modelId="{F7317F98-A3DA-4CF9-9C0B-B966377F87F0}">
      <dgm:prSet custT="1"/>
      <dgm:spPr/>
      <dgm:t>
        <a:bodyPr/>
        <a:lstStyle/>
        <a:p>
          <a:r>
            <a:rPr lang="uk-UA" sz="1600" dirty="0">
              <a:latin typeface="Arial" pitchFamily="34" charset="0"/>
              <a:cs typeface="Arial" pitchFamily="34" charset="0"/>
            </a:rPr>
            <a:t>8</a:t>
          </a:r>
        </a:p>
      </dgm:t>
    </dgm:pt>
    <dgm:pt modelId="{D6E94DA7-ED92-43FB-8E0F-E280E3CCA094}" type="parTrans" cxnId="{09C081F3-8B41-4FEB-A891-76AE190C078B}">
      <dgm:prSet/>
      <dgm:spPr/>
      <dgm:t>
        <a:bodyPr/>
        <a:lstStyle/>
        <a:p>
          <a:endParaRPr lang="uk-UA" sz="1600">
            <a:latin typeface="Arial" pitchFamily="34" charset="0"/>
            <a:cs typeface="Arial" pitchFamily="34" charset="0"/>
          </a:endParaRPr>
        </a:p>
      </dgm:t>
    </dgm:pt>
    <dgm:pt modelId="{D19B8E36-8E31-4077-917D-C391E44A31C8}" type="sibTrans" cxnId="{09C081F3-8B41-4FEB-A891-76AE190C078B}">
      <dgm:prSet/>
      <dgm:spPr/>
      <dgm:t>
        <a:bodyPr/>
        <a:lstStyle/>
        <a:p>
          <a:endParaRPr lang="uk-UA" sz="1600">
            <a:latin typeface="Arial" pitchFamily="34" charset="0"/>
            <a:cs typeface="Arial" pitchFamily="34" charset="0"/>
          </a:endParaRPr>
        </a:p>
      </dgm:t>
    </dgm:pt>
    <dgm:pt modelId="{58955528-20B2-4CD1-A32E-3CAAAE637534}">
      <dgm:prSet custT="1"/>
      <dgm:spPr/>
      <dgm:t>
        <a:bodyPr/>
        <a:lstStyle/>
        <a:p>
          <a:r>
            <a:rPr lang="ru-RU" sz="1600" dirty="0">
              <a:latin typeface="Arial" pitchFamily="34" charset="0"/>
              <a:cs typeface="Arial" pitchFamily="34" charset="0"/>
            </a:rPr>
            <a:t>Приготовить суспензию с учетом выбранных параметров дисперсности и вязкости</a:t>
          </a:r>
          <a:endParaRPr lang="uk-UA" sz="1600" dirty="0">
            <a:latin typeface="Arial" pitchFamily="34" charset="0"/>
            <a:cs typeface="Arial" pitchFamily="34" charset="0"/>
          </a:endParaRPr>
        </a:p>
      </dgm:t>
    </dgm:pt>
    <dgm:pt modelId="{310AC1A3-5A3E-4A5F-979B-AC10B820DB5A}" type="parTrans" cxnId="{D27B6ADD-5B25-4BA2-8845-3D60DEB29FDD}">
      <dgm:prSet/>
      <dgm:spPr/>
      <dgm:t>
        <a:bodyPr/>
        <a:lstStyle/>
        <a:p>
          <a:endParaRPr lang="uk-UA" sz="1600">
            <a:latin typeface="Arial" pitchFamily="34" charset="0"/>
            <a:cs typeface="Arial" pitchFamily="34" charset="0"/>
          </a:endParaRPr>
        </a:p>
      </dgm:t>
    </dgm:pt>
    <dgm:pt modelId="{8FD9C9A2-9F6B-473C-8D99-A9B17A51E455}" type="sibTrans" cxnId="{D27B6ADD-5B25-4BA2-8845-3D60DEB29FDD}">
      <dgm:prSet/>
      <dgm:spPr/>
      <dgm:t>
        <a:bodyPr/>
        <a:lstStyle/>
        <a:p>
          <a:endParaRPr lang="uk-UA" sz="1600">
            <a:latin typeface="Arial" pitchFamily="34" charset="0"/>
            <a:cs typeface="Arial" pitchFamily="34" charset="0"/>
          </a:endParaRPr>
        </a:p>
      </dgm:t>
    </dgm:pt>
    <dgm:pt modelId="{32F4878D-0D56-4D51-BE9B-D36E5500DBAC}">
      <dgm:prSet custT="1"/>
      <dgm:spPr/>
      <dgm:t>
        <a:bodyPr/>
        <a:lstStyle/>
        <a:p>
          <a:r>
            <a:rPr lang="ru-RU" sz="1600" dirty="0">
              <a:latin typeface="Arial" pitchFamily="34" charset="0"/>
              <a:cs typeface="Arial" pitchFamily="34" charset="0"/>
            </a:rPr>
            <a:t>Проверить стабильность полученной системы и АФИ</a:t>
          </a:r>
          <a:r>
            <a:rPr lang="uk-UA" sz="1600" dirty="0">
              <a:latin typeface="Arial" pitchFamily="34" charset="0"/>
              <a:cs typeface="Arial" pitchFamily="34" charset="0"/>
            </a:rPr>
            <a:t>.</a:t>
          </a:r>
        </a:p>
      </dgm:t>
    </dgm:pt>
    <dgm:pt modelId="{C2F57135-4C46-4D84-95D8-1191D52754AA}" type="parTrans" cxnId="{B5C17171-07E5-4DC5-927E-D15C5D29C9CA}">
      <dgm:prSet/>
      <dgm:spPr/>
      <dgm:t>
        <a:bodyPr/>
        <a:lstStyle/>
        <a:p>
          <a:endParaRPr lang="uk-UA" sz="1600">
            <a:latin typeface="Arial" pitchFamily="34" charset="0"/>
            <a:cs typeface="Arial" pitchFamily="34" charset="0"/>
          </a:endParaRPr>
        </a:p>
      </dgm:t>
    </dgm:pt>
    <dgm:pt modelId="{8157B096-0946-4E30-BEE8-A801B4A939ED}" type="sibTrans" cxnId="{B5C17171-07E5-4DC5-927E-D15C5D29C9CA}">
      <dgm:prSet/>
      <dgm:spPr/>
      <dgm:t>
        <a:bodyPr/>
        <a:lstStyle/>
        <a:p>
          <a:endParaRPr lang="uk-UA" sz="1600">
            <a:latin typeface="Arial" pitchFamily="34" charset="0"/>
            <a:cs typeface="Arial" pitchFamily="34" charset="0"/>
          </a:endParaRPr>
        </a:p>
      </dgm:t>
    </dgm:pt>
    <dgm:pt modelId="{26B1D379-8CA8-4AC4-999A-80C0A9C2F27D}" type="pres">
      <dgm:prSet presAssocID="{9FE57065-0DCB-4DB2-93C5-8DE52353A34E}" presName="linearFlow" presStyleCnt="0">
        <dgm:presLayoutVars>
          <dgm:dir/>
          <dgm:animLvl val="lvl"/>
          <dgm:resizeHandles val="exact"/>
        </dgm:presLayoutVars>
      </dgm:prSet>
      <dgm:spPr/>
    </dgm:pt>
    <dgm:pt modelId="{2963EB3A-A926-409B-9F4A-37641DF3050B}" type="pres">
      <dgm:prSet presAssocID="{F6897481-AF67-4D3B-ADED-68CCE39DEF6E}" presName="composite" presStyleCnt="0"/>
      <dgm:spPr/>
    </dgm:pt>
    <dgm:pt modelId="{3DA45C1B-BE58-41B1-A952-DB9EA7FCAC3F}" type="pres">
      <dgm:prSet presAssocID="{F6897481-AF67-4D3B-ADED-68CCE39DEF6E}" presName="parentText" presStyleLbl="alignNode1" presStyleIdx="0" presStyleCnt="8">
        <dgm:presLayoutVars>
          <dgm:chMax val="1"/>
          <dgm:bulletEnabled val="1"/>
        </dgm:presLayoutVars>
      </dgm:prSet>
      <dgm:spPr/>
    </dgm:pt>
    <dgm:pt modelId="{D75B648C-3262-4CA8-BEC9-680A07E3952C}" type="pres">
      <dgm:prSet presAssocID="{F6897481-AF67-4D3B-ADED-68CCE39DEF6E}" presName="descendantText" presStyleLbl="alignAcc1" presStyleIdx="0" presStyleCnt="8" custScaleY="126969">
        <dgm:presLayoutVars>
          <dgm:bulletEnabled val="1"/>
        </dgm:presLayoutVars>
      </dgm:prSet>
      <dgm:spPr/>
    </dgm:pt>
    <dgm:pt modelId="{E02240D1-C132-4B44-8BF0-1C03CB76DB02}" type="pres">
      <dgm:prSet presAssocID="{AD2737FE-0BE6-4557-90FE-C28C13A282EA}" presName="sp" presStyleCnt="0"/>
      <dgm:spPr/>
    </dgm:pt>
    <dgm:pt modelId="{219A2619-DDA7-40CA-ADE0-0C32EB890CE2}" type="pres">
      <dgm:prSet presAssocID="{75F98015-0840-493D-8CC1-E8673823E1B8}" presName="composite" presStyleCnt="0"/>
      <dgm:spPr/>
    </dgm:pt>
    <dgm:pt modelId="{7F8C3218-A5ED-4B11-A135-C1150245350C}" type="pres">
      <dgm:prSet presAssocID="{75F98015-0840-493D-8CC1-E8673823E1B8}" presName="parentText" presStyleLbl="alignNode1" presStyleIdx="1" presStyleCnt="8">
        <dgm:presLayoutVars>
          <dgm:chMax val="1"/>
          <dgm:bulletEnabled val="1"/>
        </dgm:presLayoutVars>
      </dgm:prSet>
      <dgm:spPr/>
    </dgm:pt>
    <dgm:pt modelId="{0283724B-24C1-4776-8AC6-FFF58F6ECDA0}" type="pres">
      <dgm:prSet presAssocID="{75F98015-0840-493D-8CC1-E8673823E1B8}" presName="descendantText" presStyleLbl="alignAcc1" presStyleIdx="1" presStyleCnt="8" custScaleY="102101">
        <dgm:presLayoutVars>
          <dgm:bulletEnabled val="1"/>
        </dgm:presLayoutVars>
      </dgm:prSet>
      <dgm:spPr/>
    </dgm:pt>
    <dgm:pt modelId="{387DD72E-B1E2-48DC-805E-F9E42393F8C7}" type="pres">
      <dgm:prSet presAssocID="{B5FDD90F-84F0-4A38-8A5D-EA55B0ED8819}" presName="sp" presStyleCnt="0"/>
      <dgm:spPr/>
    </dgm:pt>
    <dgm:pt modelId="{C7776DD4-26EB-4EA8-8195-64B1379C7A45}" type="pres">
      <dgm:prSet presAssocID="{09463610-D27D-460A-A3DA-8ADB504E0984}" presName="composite" presStyleCnt="0"/>
      <dgm:spPr/>
    </dgm:pt>
    <dgm:pt modelId="{D47CF7B9-0662-40C3-A73E-EF6B2AFDD829}" type="pres">
      <dgm:prSet presAssocID="{09463610-D27D-460A-A3DA-8ADB504E0984}" presName="parentText" presStyleLbl="alignNode1" presStyleIdx="2" presStyleCnt="8">
        <dgm:presLayoutVars>
          <dgm:chMax val="1"/>
          <dgm:bulletEnabled val="1"/>
        </dgm:presLayoutVars>
      </dgm:prSet>
      <dgm:spPr/>
    </dgm:pt>
    <dgm:pt modelId="{7A041C2C-1D98-4521-AC7E-957348493B23}" type="pres">
      <dgm:prSet presAssocID="{09463610-D27D-460A-A3DA-8ADB504E0984}" presName="descendantText" presStyleLbl="alignAcc1" presStyleIdx="2" presStyleCnt="8" custScaleY="166817" custLinFactNeighborX="0" custLinFactNeighborY="-19527">
        <dgm:presLayoutVars>
          <dgm:bulletEnabled val="1"/>
        </dgm:presLayoutVars>
      </dgm:prSet>
      <dgm:spPr/>
    </dgm:pt>
    <dgm:pt modelId="{DC2258B2-6AC0-43FB-A2E4-8B6473154F60}" type="pres">
      <dgm:prSet presAssocID="{3C5BF172-A472-4444-9F71-5AB27255282A}" presName="sp" presStyleCnt="0"/>
      <dgm:spPr/>
    </dgm:pt>
    <dgm:pt modelId="{E95BDDDB-BABD-4184-BE63-0D99523C9652}" type="pres">
      <dgm:prSet presAssocID="{95045C13-955A-472B-8CCE-9B519FBE7B4D}" presName="composite" presStyleCnt="0"/>
      <dgm:spPr/>
    </dgm:pt>
    <dgm:pt modelId="{E5E627EF-BDA3-4F83-8CC5-9D19737CCF02}" type="pres">
      <dgm:prSet presAssocID="{95045C13-955A-472B-8CCE-9B519FBE7B4D}" presName="parentText" presStyleLbl="alignNode1" presStyleIdx="3" presStyleCnt="8" custLinFactNeighborX="0" custLinFactNeighborY="-2267">
        <dgm:presLayoutVars>
          <dgm:chMax val="1"/>
          <dgm:bulletEnabled val="1"/>
        </dgm:presLayoutVars>
      </dgm:prSet>
      <dgm:spPr/>
    </dgm:pt>
    <dgm:pt modelId="{B44E14DD-FBA6-4977-9CEF-FD343BB7B157}" type="pres">
      <dgm:prSet presAssocID="{95045C13-955A-472B-8CCE-9B519FBE7B4D}" presName="descendantText" presStyleLbl="alignAcc1" presStyleIdx="3" presStyleCnt="8" custScaleY="120230" custLinFactNeighborX="1362" custLinFactNeighborY="10207">
        <dgm:presLayoutVars>
          <dgm:bulletEnabled val="1"/>
        </dgm:presLayoutVars>
      </dgm:prSet>
      <dgm:spPr/>
    </dgm:pt>
    <dgm:pt modelId="{AB192951-F4DC-443F-8A12-24D1BFED21BF}" type="pres">
      <dgm:prSet presAssocID="{64138702-CC47-4C98-8C41-82FA7F3C1633}" presName="sp" presStyleCnt="0"/>
      <dgm:spPr/>
    </dgm:pt>
    <dgm:pt modelId="{EB05A635-2BAA-4D4D-BDBE-82CEC8B3CB44}" type="pres">
      <dgm:prSet presAssocID="{E172CA7A-5D30-4D21-8D96-0BFF598D8BDA}" presName="composite" presStyleCnt="0"/>
      <dgm:spPr/>
    </dgm:pt>
    <dgm:pt modelId="{3221783A-81AA-41B2-A96F-D5F533059D5E}" type="pres">
      <dgm:prSet presAssocID="{E172CA7A-5D30-4D21-8D96-0BFF598D8BDA}" presName="parentText" presStyleLbl="alignNode1" presStyleIdx="4" presStyleCnt="8">
        <dgm:presLayoutVars>
          <dgm:chMax val="1"/>
          <dgm:bulletEnabled val="1"/>
        </dgm:presLayoutVars>
      </dgm:prSet>
      <dgm:spPr/>
    </dgm:pt>
    <dgm:pt modelId="{54301E84-5B60-4B62-AA85-7F4CE468C2C3}" type="pres">
      <dgm:prSet presAssocID="{E172CA7A-5D30-4D21-8D96-0BFF598D8BDA}" presName="descendantText" presStyleLbl="alignAcc1" presStyleIdx="4" presStyleCnt="8" custScaleY="156712">
        <dgm:presLayoutVars>
          <dgm:bulletEnabled val="1"/>
        </dgm:presLayoutVars>
      </dgm:prSet>
      <dgm:spPr/>
    </dgm:pt>
    <dgm:pt modelId="{71A830C8-A82A-4C4A-AE09-BCA354C53941}" type="pres">
      <dgm:prSet presAssocID="{0CF7E714-9A86-4CF1-95C0-BB3CE9CA0747}" presName="sp" presStyleCnt="0"/>
      <dgm:spPr/>
    </dgm:pt>
    <dgm:pt modelId="{5FA7B87A-C176-4119-A683-1315A858C2B6}" type="pres">
      <dgm:prSet presAssocID="{C304A787-F332-45B0-B1EB-4A5260E51BDD}" presName="composite" presStyleCnt="0"/>
      <dgm:spPr/>
    </dgm:pt>
    <dgm:pt modelId="{CDC5589F-782B-4D76-B6B7-C49303216F8A}" type="pres">
      <dgm:prSet presAssocID="{C304A787-F332-45B0-B1EB-4A5260E51BDD}" presName="parentText" presStyleLbl="alignNode1" presStyleIdx="5" presStyleCnt="8">
        <dgm:presLayoutVars>
          <dgm:chMax val="1"/>
          <dgm:bulletEnabled val="1"/>
        </dgm:presLayoutVars>
      </dgm:prSet>
      <dgm:spPr/>
    </dgm:pt>
    <dgm:pt modelId="{4E85AE9E-A79B-4B18-9006-C2EC0E9060B5}" type="pres">
      <dgm:prSet presAssocID="{C304A787-F332-45B0-B1EB-4A5260E51BDD}" presName="descendantText" presStyleLbl="alignAcc1" presStyleIdx="5" presStyleCnt="8" custScaleY="99049">
        <dgm:presLayoutVars>
          <dgm:bulletEnabled val="1"/>
        </dgm:presLayoutVars>
      </dgm:prSet>
      <dgm:spPr/>
    </dgm:pt>
    <dgm:pt modelId="{BC275DDF-456B-438D-83CB-F6B4B0079C0D}" type="pres">
      <dgm:prSet presAssocID="{BAA933BF-522F-45DF-9135-619847027689}" presName="sp" presStyleCnt="0"/>
      <dgm:spPr/>
    </dgm:pt>
    <dgm:pt modelId="{F9E7BD27-FF17-41DA-BFFB-DCDCF97A6984}" type="pres">
      <dgm:prSet presAssocID="{B0794B29-A278-4F10-A289-7370B0BDDA00}" presName="composite" presStyleCnt="0"/>
      <dgm:spPr/>
    </dgm:pt>
    <dgm:pt modelId="{1D7A6707-78D6-4A49-B07E-915699F10C3E}" type="pres">
      <dgm:prSet presAssocID="{B0794B29-A278-4F10-A289-7370B0BDDA00}" presName="parentText" presStyleLbl="alignNode1" presStyleIdx="6" presStyleCnt="8">
        <dgm:presLayoutVars>
          <dgm:chMax val="1"/>
          <dgm:bulletEnabled val="1"/>
        </dgm:presLayoutVars>
      </dgm:prSet>
      <dgm:spPr/>
    </dgm:pt>
    <dgm:pt modelId="{FD036CD6-83C8-4545-8526-B4A64B6B7C3B}" type="pres">
      <dgm:prSet presAssocID="{B0794B29-A278-4F10-A289-7370B0BDDA00}" presName="descendantText" presStyleLbl="alignAcc1" presStyleIdx="6" presStyleCnt="8">
        <dgm:presLayoutVars>
          <dgm:bulletEnabled val="1"/>
        </dgm:presLayoutVars>
      </dgm:prSet>
      <dgm:spPr/>
    </dgm:pt>
    <dgm:pt modelId="{E924EC50-39B4-4182-8E4C-FEA2AC1971DA}" type="pres">
      <dgm:prSet presAssocID="{FF4BECE6-F8B9-4D19-B7B3-6D47FA73CBA9}" presName="sp" presStyleCnt="0"/>
      <dgm:spPr/>
    </dgm:pt>
    <dgm:pt modelId="{859BB2A0-EA5D-4B0D-BE0D-B1170C1B6D6F}" type="pres">
      <dgm:prSet presAssocID="{F7317F98-A3DA-4CF9-9C0B-B966377F87F0}" presName="composite" presStyleCnt="0"/>
      <dgm:spPr/>
    </dgm:pt>
    <dgm:pt modelId="{CB9A70F0-803B-444A-86B7-B9CE3C8E7D9F}" type="pres">
      <dgm:prSet presAssocID="{F7317F98-A3DA-4CF9-9C0B-B966377F87F0}" presName="parentText" presStyleLbl="alignNode1" presStyleIdx="7" presStyleCnt="8">
        <dgm:presLayoutVars>
          <dgm:chMax val="1"/>
          <dgm:bulletEnabled val="1"/>
        </dgm:presLayoutVars>
      </dgm:prSet>
      <dgm:spPr/>
    </dgm:pt>
    <dgm:pt modelId="{23D64C20-2436-4A54-84B5-6F11A285E43B}" type="pres">
      <dgm:prSet presAssocID="{F7317F98-A3DA-4CF9-9C0B-B966377F87F0}" presName="descendantText" presStyleLbl="alignAcc1" presStyleIdx="7" presStyleCnt="8">
        <dgm:presLayoutVars>
          <dgm:bulletEnabled val="1"/>
        </dgm:presLayoutVars>
      </dgm:prSet>
      <dgm:spPr/>
    </dgm:pt>
  </dgm:ptLst>
  <dgm:cxnLst>
    <dgm:cxn modelId="{4F70A305-ED2A-4F74-AED7-CC10FBF0D57C}" type="presOf" srcId="{9FE57065-0DCB-4DB2-93C5-8DE52353A34E}" destId="{26B1D379-8CA8-4AC4-999A-80C0A9C2F27D}" srcOrd="0" destOrd="0" presId="urn:microsoft.com/office/officeart/2005/8/layout/chevron2"/>
    <dgm:cxn modelId="{2AB5A60F-5362-4910-BF84-A846E3A79814}" srcId="{9FE57065-0DCB-4DB2-93C5-8DE52353A34E}" destId="{F6897481-AF67-4D3B-ADED-68CCE39DEF6E}" srcOrd="0" destOrd="0" parTransId="{D9116B13-6ADD-4DF1-AEC1-05B040CAECD7}" sibTransId="{AD2737FE-0BE6-4557-90FE-C28C13A282EA}"/>
    <dgm:cxn modelId="{D452D819-ED18-4A91-A139-D5B4F972DEA7}" type="presOf" srcId="{09463610-D27D-460A-A3DA-8ADB504E0984}" destId="{D47CF7B9-0662-40C3-A73E-EF6B2AFDD829}" srcOrd="0" destOrd="0" presId="urn:microsoft.com/office/officeart/2005/8/layout/chevron2"/>
    <dgm:cxn modelId="{A8D6CB2C-B048-43FF-8D94-3139271319E8}" type="presOf" srcId="{75F98015-0840-493D-8CC1-E8673823E1B8}" destId="{7F8C3218-A5ED-4B11-A135-C1150245350C}" srcOrd="0" destOrd="0" presId="urn:microsoft.com/office/officeart/2005/8/layout/chevron2"/>
    <dgm:cxn modelId="{5C873E3E-6A82-492E-920D-5543037FF51C}" srcId="{9FE57065-0DCB-4DB2-93C5-8DE52353A34E}" destId="{B0794B29-A278-4F10-A289-7370B0BDDA00}" srcOrd="6" destOrd="0" parTransId="{2DDE13A0-B45D-4D1D-9200-9802D82F01E7}" sibTransId="{FF4BECE6-F8B9-4D19-B7B3-6D47FA73CBA9}"/>
    <dgm:cxn modelId="{52D5D13F-898C-48E8-9C9A-A20C227B4DE1}" type="presOf" srcId="{B0794B29-A278-4F10-A289-7370B0BDDA00}" destId="{1D7A6707-78D6-4A49-B07E-915699F10C3E}" srcOrd="0" destOrd="0" presId="urn:microsoft.com/office/officeart/2005/8/layout/chevron2"/>
    <dgm:cxn modelId="{A89DFA62-C8C8-43A9-937F-060E8A4061AB}" srcId="{75F98015-0840-493D-8CC1-E8673823E1B8}" destId="{551340FE-ABDA-49FB-B6F2-BE4DA6F46201}" srcOrd="0" destOrd="0" parTransId="{1D32CEE6-F3C5-4CAE-881C-EFBC79097925}" sibTransId="{FB0C622D-BC71-43DC-8B25-8498D7E1440C}"/>
    <dgm:cxn modelId="{F8547446-8541-43C3-8603-19989900FA6F}" srcId="{95045C13-955A-472B-8CCE-9B519FBE7B4D}" destId="{CDAD7C4B-7ADD-40F4-8039-765B84E4D165}" srcOrd="0" destOrd="0" parTransId="{28763C8A-2B6B-4745-A8B6-C448D5A97637}" sibTransId="{7D1AAF77-B002-4C63-8737-F700E4CBC79F}"/>
    <dgm:cxn modelId="{0630D868-C718-4BE7-87BA-D59E9118432A}" type="presOf" srcId="{83C9BA2A-4357-4A1A-8C79-15DC36C3E402}" destId="{7A041C2C-1D98-4521-AC7E-957348493B23}" srcOrd="0" destOrd="0" presId="urn:microsoft.com/office/officeart/2005/8/layout/chevron2"/>
    <dgm:cxn modelId="{BE40036D-8586-4F56-8F35-89840B8907D5}" type="presOf" srcId="{F6897481-AF67-4D3B-ADED-68CCE39DEF6E}" destId="{3DA45C1B-BE58-41B1-A952-DB9EA7FCAC3F}" srcOrd="0" destOrd="0" presId="urn:microsoft.com/office/officeart/2005/8/layout/chevron2"/>
    <dgm:cxn modelId="{8A94754D-91DB-4903-BFA5-79A345432520}" type="presOf" srcId="{58955528-20B2-4CD1-A32E-3CAAAE637534}" destId="{FD036CD6-83C8-4545-8526-B4A64B6B7C3B}" srcOrd="0" destOrd="0" presId="urn:microsoft.com/office/officeart/2005/8/layout/chevron2"/>
    <dgm:cxn modelId="{B5C17171-07E5-4DC5-927E-D15C5D29C9CA}" srcId="{F7317F98-A3DA-4CF9-9C0B-B966377F87F0}" destId="{32F4878D-0D56-4D51-BE9B-D36E5500DBAC}" srcOrd="0" destOrd="0" parTransId="{C2F57135-4C46-4D84-95D8-1191D52754AA}" sibTransId="{8157B096-0946-4E30-BEE8-A801B4A939ED}"/>
    <dgm:cxn modelId="{22365473-FCC9-4457-9B3F-4328D781BF5B}" type="presOf" srcId="{C304A787-F332-45B0-B1EB-4A5260E51BDD}" destId="{CDC5589F-782B-4D76-B6B7-C49303216F8A}" srcOrd="0" destOrd="0" presId="urn:microsoft.com/office/officeart/2005/8/layout/chevron2"/>
    <dgm:cxn modelId="{A1361576-30A1-4FCE-B0AA-116B3801570A}" srcId="{09463610-D27D-460A-A3DA-8ADB504E0984}" destId="{83C9BA2A-4357-4A1A-8C79-15DC36C3E402}" srcOrd="0" destOrd="0" parTransId="{BD323649-E787-436B-A89A-3E371E6DDB00}" sibTransId="{80FC1BEA-D094-4F8F-8212-CDAF876D9646}"/>
    <dgm:cxn modelId="{55736C56-9177-455C-ABFA-2970C7C00ABB}" srcId="{C304A787-F332-45B0-B1EB-4A5260E51BDD}" destId="{D5D6C16C-F170-4199-88B1-D394093AAA43}" srcOrd="0" destOrd="0" parTransId="{A483942F-5FC4-4556-84E6-FA5872D8994A}" sibTransId="{558BE29F-5B67-414C-AFFA-60D1AB0CA301}"/>
    <dgm:cxn modelId="{A1615B79-EB76-4105-8A77-4D1DFC90551D}" srcId="{9FE57065-0DCB-4DB2-93C5-8DE52353A34E}" destId="{E172CA7A-5D30-4D21-8D96-0BFF598D8BDA}" srcOrd="4" destOrd="0" parTransId="{DC0DDDA2-4202-4A34-9C29-6713F09DABD9}" sibTransId="{0CF7E714-9A86-4CF1-95C0-BB3CE9CA0747}"/>
    <dgm:cxn modelId="{3F9A2983-12A6-47D1-9840-4D941723D8D7}" srcId="{9FE57065-0DCB-4DB2-93C5-8DE52353A34E}" destId="{09463610-D27D-460A-A3DA-8ADB504E0984}" srcOrd="2" destOrd="0" parTransId="{6D274F17-3683-4613-B53C-604F4FF70938}" sibTransId="{3C5BF172-A472-4444-9F71-5AB27255282A}"/>
    <dgm:cxn modelId="{1A65C388-79D1-4FE8-9745-688CA4D47F30}" srcId="{9FE57065-0DCB-4DB2-93C5-8DE52353A34E}" destId="{75F98015-0840-493D-8CC1-E8673823E1B8}" srcOrd="1" destOrd="0" parTransId="{4D528048-8853-4961-838D-D446D779DAAD}" sibTransId="{B5FDD90F-84F0-4A38-8A5D-EA55B0ED8819}"/>
    <dgm:cxn modelId="{05008E8B-EE55-4AD0-8F73-4C9B524572A4}" type="presOf" srcId="{95045C13-955A-472B-8CCE-9B519FBE7B4D}" destId="{E5E627EF-BDA3-4F83-8CC5-9D19737CCF02}" srcOrd="0" destOrd="0" presId="urn:microsoft.com/office/officeart/2005/8/layout/chevron2"/>
    <dgm:cxn modelId="{6473358C-BD25-4466-BE3C-8CC4DEB453AC}" type="presOf" srcId="{F7317F98-A3DA-4CF9-9C0B-B966377F87F0}" destId="{CB9A70F0-803B-444A-86B7-B9CE3C8E7D9F}" srcOrd="0" destOrd="0" presId="urn:microsoft.com/office/officeart/2005/8/layout/chevron2"/>
    <dgm:cxn modelId="{6E792B8D-9D4C-4931-A6AF-FF324FBFB6C9}" type="presOf" srcId="{B4D5B4D7-B165-4EE0-816E-5E96F11781EF}" destId="{54301E84-5B60-4B62-AA85-7F4CE468C2C3}" srcOrd="0" destOrd="0" presId="urn:microsoft.com/office/officeart/2005/8/layout/chevron2"/>
    <dgm:cxn modelId="{D264AF91-670F-4BA9-896E-97047FD4352D}" type="presOf" srcId="{E172CA7A-5D30-4D21-8D96-0BFF598D8BDA}" destId="{3221783A-81AA-41B2-A96F-D5F533059D5E}" srcOrd="0" destOrd="0" presId="urn:microsoft.com/office/officeart/2005/8/layout/chevron2"/>
    <dgm:cxn modelId="{0D224296-3905-42C0-B06D-CFF11DA819D7}" type="presOf" srcId="{CDAD7C4B-7ADD-40F4-8039-765B84E4D165}" destId="{B44E14DD-FBA6-4977-9CEF-FD343BB7B157}" srcOrd="0" destOrd="0" presId="urn:microsoft.com/office/officeart/2005/8/layout/chevron2"/>
    <dgm:cxn modelId="{B8371EA9-166E-446B-B61B-B8604B7DF98E}" srcId="{F6897481-AF67-4D3B-ADED-68CCE39DEF6E}" destId="{9265871D-6742-47F0-B527-FC9BD83BF837}" srcOrd="0" destOrd="0" parTransId="{F3B11A12-BB4A-459F-A2D7-E91DDBDDEDB5}" sibTransId="{796B92DF-A950-49D4-A18A-19A32614CABC}"/>
    <dgm:cxn modelId="{E5B522B3-36B0-4257-B338-E08039D8CAF9}" srcId="{E172CA7A-5D30-4D21-8D96-0BFF598D8BDA}" destId="{B4D5B4D7-B165-4EE0-816E-5E96F11781EF}" srcOrd="0" destOrd="0" parTransId="{57BF65BD-F202-4DA8-A96B-073D711CB9D2}" sibTransId="{723C9AD9-3DB9-4AF4-B811-D0211993D1CD}"/>
    <dgm:cxn modelId="{80AE16B5-DF54-47D4-9DC9-BB63C7095A83}" type="presOf" srcId="{9265871D-6742-47F0-B527-FC9BD83BF837}" destId="{D75B648C-3262-4CA8-BEC9-680A07E3952C}" srcOrd="0" destOrd="0" presId="urn:microsoft.com/office/officeart/2005/8/layout/chevron2"/>
    <dgm:cxn modelId="{B0284EBC-2A21-46F7-AA52-5F9878E6A4A3}" type="presOf" srcId="{32F4878D-0D56-4D51-BE9B-D36E5500DBAC}" destId="{23D64C20-2436-4A54-84B5-6F11A285E43B}" srcOrd="0" destOrd="0" presId="urn:microsoft.com/office/officeart/2005/8/layout/chevron2"/>
    <dgm:cxn modelId="{3AA4C5BE-DD46-4406-85F8-A2FAE1C37341}" srcId="{9FE57065-0DCB-4DB2-93C5-8DE52353A34E}" destId="{C304A787-F332-45B0-B1EB-4A5260E51BDD}" srcOrd="5" destOrd="0" parTransId="{E3C079DB-2C83-4C5C-BC3D-7B3ECAC7473B}" sibTransId="{BAA933BF-522F-45DF-9135-619847027689}"/>
    <dgm:cxn modelId="{7593C1C1-B8EF-482C-9E69-86DDF0254A0C}" type="presOf" srcId="{D5D6C16C-F170-4199-88B1-D394093AAA43}" destId="{4E85AE9E-A79B-4B18-9006-C2EC0E9060B5}" srcOrd="0" destOrd="0" presId="urn:microsoft.com/office/officeart/2005/8/layout/chevron2"/>
    <dgm:cxn modelId="{ABF2F9C9-AC15-4602-BB7E-1A328A385735}" type="presOf" srcId="{551340FE-ABDA-49FB-B6F2-BE4DA6F46201}" destId="{0283724B-24C1-4776-8AC6-FFF58F6ECDA0}" srcOrd="0" destOrd="0" presId="urn:microsoft.com/office/officeart/2005/8/layout/chevron2"/>
    <dgm:cxn modelId="{D27B6ADD-5B25-4BA2-8845-3D60DEB29FDD}" srcId="{B0794B29-A278-4F10-A289-7370B0BDDA00}" destId="{58955528-20B2-4CD1-A32E-3CAAAE637534}" srcOrd="0" destOrd="0" parTransId="{310AC1A3-5A3E-4A5F-979B-AC10B820DB5A}" sibTransId="{8FD9C9A2-9F6B-473C-8D99-A9B17A51E455}"/>
    <dgm:cxn modelId="{09C081F3-8B41-4FEB-A891-76AE190C078B}" srcId="{9FE57065-0DCB-4DB2-93C5-8DE52353A34E}" destId="{F7317F98-A3DA-4CF9-9C0B-B966377F87F0}" srcOrd="7" destOrd="0" parTransId="{D6E94DA7-ED92-43FB-8E0F-E280E3CCA094}" sibTransId="{D19B8E36-8E31-4077-917D-C391E44A31C8}"/>
    <dgm:cxn modelId="{031958F9-17C3-46C9-874C-C32780F333A3}" srcId="{9FE57065-0DCB-4DB2-93C5-8DE52353A34E}" destId="{95045C13-955A-472B-8CCE-9B519FBE7B4D}" srcOrd="3" destOrd="0" parTransId="{DD2B6ADC-2067-4513-AA4E-F892520F5046}" sibTransId="{64138702-CC47-4C98-8C41-82FA7F3C1633}"/>
    <dgm:cxn modelId="{2862533D-A438-4B64-B7D1-D67DAAA37FF9}" type="presParOf" srcId="{26B1D379-8CA8-4AC4-999A-80C0A9C2F27D}" destId="{2963EB3A-A926-409B-9F4A-37641DF3050B}" srcOrd="0" destOrd="0" presId="urn:microsoft.com/office/officeart/2005/8/layout/chevron2"/>
    <dgm:cxn modelId="{6F1BD010-E8C9-4228-9CDE-9DFF06E62AF3}" type="presParOf" srcId="{2963EB3A-A926-409B-9F4A-37641DF3050B}" destId="{3DA45C1B-BE58-41B1-A952-DB9EA7FCAC3F}" srcOrd="0" destOrd="0" presId="urn:microsoft.com/office/officeart/2005/8/layout/chevron2"/>
    <dgm:cxn modelId="{7162E060-6008-4F7E-84DC-AD43789AF61F}" type="presParOf" srcId="{2963EB3A-A926-409B-9F4A-37641DF3050B}" destId="{D75B648C-3262-4CA8-BEC9-680A07E3952C}" srcOrd="1" destOrd="0" presId="urn:microsoft.com/office/officeart/2005/8/layout/chevron2"/>
    <dgm:cxn modelId="{6FFED777-CA99-418D-AC3D-7A248BFCDDCF}" type="presParOf" srcId="{26B1D379-8CA8-4AC4-999A-80C0A9C2F27D}" destId="{E02240D1-C132-4B44-8BF0-1C03CB76DB02}" srcOrd="1" destOrd="0" presId="urn:microsoft.com/office/officeart/2005/8/layout/chevron2"/>
    <dgm:cxn modelId="{BBC65A70-190D-4B78-B219-DF4819CFB02B}" type="presParOf" srcId="{26B1D379-8CA8-4AC4-999A-80C0A9C2F27D}" destId="{219A2619-DDA7-40CA-ADE0-0C32EB890CE2}" srcOrd="2" destOrd="0" presId="urn:microsoft.com/office/officeart/2005/8/layout/chevron2"/>
    <dgm:cxn modelId="{D58EA36A-C22F-4ED4-8C6D-C30FED664AA7}" type="presParOf" srcId="{219A2619-DDA7-40CA-ADE0-0C32EB890CE2}" destId="{7F8C3218-A5ED-4B11-A135-C1150245350C}" srcOrd="0" destOrd="0" presId="urn:microsoft.com/office/officeart/2005/8/layout/chevron2"/>
    <dgm:cxn modelId="{9EF40AC4-4D5D-45C2-8B3A-7C4E6A467F78}" type="presParOf" srcId="{219A2619-DDA7-40CA-ADE0-0C32EB890CE2}" destId="{0283724B-24C1-4776-8AC6-FFF58F6ECDA0}" srcOrd="1" destOrd="0" presId="urn:microsoft.com/office/officeart/2005/8/layout/chevron2"/>
    <dgm:cxn modelId="{ABDAFF14-5C04-4DC6-8408-D642775A9705}" type="presParOf" srcId="{26B1D379-8CA8-4AC4-999A-80C0A9C2F27D}" destId="{387DD72E-B1E2-48DC-805E-F9E42393F8C7}" srcOrd="3" destOrd="0" presId="urn:microsoft.com/office/officeart/2005/8/layout/chevron2"/>
    <dgm:cxn modelId="{44C41AB1-C954-46DC-8444-3AB28D5126E7}" type="presParOf" srcId="{26B1D379-8CA8-4AC4-999A-80C0A9C2F27D}" destId="{C7776DD4-26EB-4EA8-8195-64B1379C7A45}" srcOrd="4" destOrd="0" presId="urn:microsoft.com/office/officeart/2005/8/layout/chevron2"/>
    <dgm:cxn modelId="{36C83AE4-FB14-4DBC-A21C-8C68F70C014E}" type="presParOf" srcId="{C7776DD4-26EB-4EA8-8195-64B1379C7A45}" destId="{D47CF7B9-0662-40C3-A73E-EF6B2AFDD829}" srcOrd="0" destOrd="0" presId="urn:microsoft.com/office/officeart/2005/8/layout/chevron2"/>
    <dgm:cxn modelId="{691592FE-A753-4684-A100-DE89ADDAAB9D}" type="presParOf" srcId="{C7776DD4-26EB-4EA8-8195-64B1379C7A45}" destId="{7A041C2C-1D98-4521-AC7E-957348493B23}" srcOrd="1" destOrd="0" presId="urn:microsoft.com/office/officeart/2005/8/layout/chevron2"/>
    <dgm:cxn modelId="{FEA22757-6792-4885-9FAE-7D634386B3CD}" type="presParOf" srcId="{26B1D379-8CA8-4AC4-999A-80C0A9C2F27D}" destId="{DC2258B2-6AC0-43FB-A2E4-8B6473154F60}" srcOrd="5" destOrd="0" presId="urn:microsoft.com/office/officeart/2005/8/layout/chevron2"/>
    <dgm:cxn modelId="{57759BA8-8695-40D7-AF9A-269DD7D9B7ED}" type="presParOf" srcId="{26B1D379-8CA8-4AC4-999A-80C0A9C2F27D}" destId="{E95BDDDB-BABD-4184-BE63-0D99523C9652}" srcOrd="6" destOrd="0" presId="urn:microsoft.com/office/officeart/2005/8/layout/chevron2"/>
    <dgm:cxn modelId="{8DACA393-AC49-4F50-8B14-5CF4640FF9D8}" type="presParOf" srcId="{E95BDDDB-BABD-4184-BE63-0D99523C9652}" destId="{E5E627EF-BDA3-4F83-8CC5-9D19737CCF02}" srcOrd="0" destOrd="0" presId="urn:microsoft.com/office/officeart/2005/8/layout/chevron2"/>
    <dgm:cxn modelId="{F1FEDC56-6340-46A2-AADF-F1CBEF4107C7}" type="presParOf" srcId="{E95BDDDB-BABD-4184-BE63-0D99523C9652}" destId="{B44E14DD-FBA6-4977-9CEF-FD343BB7B157}" srcOrd="1" destOrd="0" presId="urn:microsoft.com/office/officeart/2005/8/layout/chevron2"/>
    <dgm:cxn modelId="{58243BD4-5C6F-4D0A-ADA4-5208C2EB9F9A}" type="presParOf" srcId="{26B1D379-8CA8-4AC4-999A-80C0A9C2F27D}" destId="{AB192951-F4DC-443F-8A12-24D1BFED21BF}" srcOrd="7" destOrd="0" presId="urn:microsoft.com/office/officeart/2005/8/layout/chevron2"/>
    <dgm:cxn modelId="{E962E4E2-1044-43A9-A609-7A48B382425B}" type="presParOf" srcId="{26B1D379-8CA8-4AC4-999A-80C0A9C2F27D}" destId="{EB05A635-2BAA-4D4D-BDBE-82CEC8B3CB44}" srcOrd="8" destOrd="0" presId="urn:microsoft.com/office/officeart/2005/8/layout/chevron2"/>
    <dgm:cxn modelId="{50DE3EAE-1D22-4B24-B014-68087F238FBF}" type="presParOf" srcId="{EB05A635-2BAA-4D4D-BDBE-82CEC8B3CB44}" destId="{3221783A-81AA-41B2-A96F-D5F533059D5E}" srcOrd="0" destOrd="0" presId="urn:microsoft.com/office/officeart/2005/8/layout/chevron2"/>
    <dgm:cxn modelId="{5BE766F4-2FD9-4CDD-AD51-B28AAD9ED963}" type="presParOf" srcId="{EB05A635-2BAA-4D4D-BDBE-82CEC8B3CB44}" destId="{54301E84-5B60-4B62-AA85-7F4CE468C2C3}" srcOrd="1" destOrd="0" presId="urn:microsoft.com/office/officeart/2005/8/layout/chevron2"/>
    <dgm:cxn modelId="{223CD2CD-29B7-4259-ABFD-E59F08165F2B}" type="presParOf" srcId="{26B1D379-8CA8-4AC4-999A-80C0A9C2F27D}" destId="{71A830C8-A82A-4C4A-AE09-BCA354C53941}" srcOrd="9" destOrd="0" presId="urn:microsoft.com/office/officeart/2005/8/layout/chevron2"/>
    <dgm:cxn modelId="{A662024E-274F-4959-867E-E2FF0C586023}" type="presParOf" srcId="{26B1D379-8CA8-4AC4-999A-80C0A9C2F27D}" destId="{5FA7B87A-C176-4119-A683-1315A858C2B6}" srcOrd="10" destOrd="0" presId="urn:microsoft.com/office/officeart/2005/8/layout/chevron2"/>
    <dgm:cxn modelId="{A26FF107-7593-4D1F-BB06-E29534E82A36}" type="presParOf" srcId="{5FA7B87A-C176-4119-A683-1315A858C2B6}" destId="{CDC5589F-782B-4D76-B6B7-C49303216F8A}" srcOrd="0" destOrd="0" presId="urn:microsoft.com/office/officeart/2005/8/layout/chevron2"/>
    <dgm:cxn modelId="{3D6FE6E2-CEC6-47C0-8664-197F48580695}" type="presParOf" srcId="{5FA7B87A-C176-4119-A683-1315A858C2B6}" destId="{4E85AE9E-A79B-4B18-9006-C2EC0E9060B5}" srcOrd="1" destOrd="0" presId="urn:microsoft.com/office/officeart/2005/8/layout/chevron2"/>
    <dgm:cxn modelId="{9059E2AB-188C-44C9-89C3-7F5BC4C34AE3}" type="presParOf" srcId="{26B1D379-8CA8-4AC4-999A-80C0A9C2F27D}" destId="{BC275DDF-456B-438D-83CB-F6B4B0079C0D}" srcOrd="11" destOrd="0" presId="urn:microsoft.com/office/officeart/2005/8/layout/chevron2"/>
    <dgm:cxn modelId="{2B6100B2-2A1B-45E2-89BF-26724341BF3D}" type="presParOf" srcId="{26B1D379-8CA8-4AC4-999A-80C0A9C2F27D}" destId="{F9E7BD27-FF17-41DA-BFFB-DCDCF97A6984}" srcOrd="12" destOrd="0" presId="urn:microsoft.com/office/officeart/2005/8/layout/chevron2"/>
    <dgm:cxn modelId="{6B86B3F1-E3AD-4FEA-8902-57F731D613C7}" type="presParOf" srcId="{F9E7BD27-FF17-41DA-BFFB-DCDCF97A6984}" destId="{1D7A6707-78D6-4A49-B07E-915699F10C3E}" srcOrd="0" destOrd="0" presId="urn:microsoft.com/office/officeart/2005/8/layout/chevron2"/>
    <dgm:cxn modelId="{04B7F404-5A7D-4C5F-95B3-3192D35C14DF}" type="presParOf" srcId="{F9E7BD27-FF17-41DA-BFFB-DCDCF97A6984}" destId="{FD036CD6-83C8-4545-8526-B4A64B6B7C3B}" srcOrd="1" destOrd="0" presId="urn:microsoft.com/office/officeart/2005/8/layout/chevron2"/>
    <dgm:cxn modelId="{546381E6-F6DF-4528-94F7-F4A046F746DE}" type="presParOf" srcId="{26B1D379-8CA8-4AC4-999A-80C0A9C2F27D}" destId="{E924EC50-39B4-4182-8E4C-FEA2AC1971DA}" srcOrd="13" destOrd="0" presId="urn:microsoft.com/office/officeart/2005/8/layout/chevron2"/>
    <dgm:cxn modelId="{FA873359-F5AA-4CE5-BC23-69501B83F484}" type="presParOf" srcId="{26B1D379-8CA8-4AC4-999A-80C0A9C2F27D}" destId="{859BB2A0-EA5D-4B0D-BE0D-B1170C1B6D6F}" srcOrd="14" destOrd="0" presId="urn:microsoft.com/office/officeart/2005/8/layout/chevron2"/>
    <dgm:cxn modelId="{561ABD0C-25AF-45B4-815B-67C1141C12E0}" type="presParOf" srcId="{859BB2A0-EA5D-4B0D-BE0D-B1170C1B6D6F}" destId="{CB9A70F0-803B-444A-86B7-B9CE3C8E7D9F}" srcOrd="0" destOrd="0" presId="urn:microsoft.com/office/officeart/2005/8/layout/chevron2"/>
    <dgm:cxn modelId="{1B1896EB-05B5-473F-A384-2A086D86A7C2}" type="presParOf" srcId="{859BB2A0-EA5D-4B0D-BE0D-B1170C1B6D6F}" destId="{23D64C20-2436-4A54-84B5-6F11A285E43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E57065-0DCB-4DB2-93C5-8DE52353A34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uk-UA"/>
        </a:p>
      </dgm:t>
    </dgm:pt>
    <dgm:pt modelId="{F6897481-AF67-4D3B-ADED-68CCE39DEF6E}">
      <dgm:prSet phldrT="[Текст]" custT="1"/>
      <dgm:spPr/>
      <dgm:t>
        <a:bodyPr/>
        <a:lstStyle/>
        <a:p>
          <a:r>
            <a:rPr lang="uk-UA" sz="1600" dirty="0">
              <a:latin typeface="Arial" pitchFamily="34" charset="0"/>
              <a:cs typeface="Arial" pitchFamily="34" charset="0"/>
            </a:rPr>
            <a:t>1</a:t>
          </a:r>
        </a:p>
      </dgm:t>
    </dgm:pt>
    <dgm:pt modelId="{D9116B13-6ADD-4DF1-AEC1-05B040CAECD7}" type="parTrans" cxnId="{2AB5A60F-5362-4910-BF84-A846E3A79814}">
      <dgm:prSet/>
      <dgm:spPr/>
      <dgm:t>
        <a:bodyPr/>
        <a:lstStyle/>
        <a:p>
          <a:endParaRPr lang="uk-UA" sz="1600">
            <a:latin typeface="Arial" pitchFamily="34" charset="0"/>
            <a:cs typeface="Arial" pitchFamily="34" charset="0"/>
          </a:endParaRPr>
        </a:p>
      </dgm:t>
    </dgm:pt>
    <dgm:pt modelId="{AD2737FE-0BE6-4557-90FE-C28C13A282EA}" type="sibTrans" cxnId="{2AB5A60F-5362-4910-BF84-A846E3A79814}">
      <dgm:prSet/>
      <dgm:spPr/>
      <dgm:t>
        <a:bodyPr/>
        <a:lstStyle/>
        <a:p>
          <a:endParaRPr lang="uk-UA" sz="1600">
            <a:latin typeface="Arial" pitchFamily="34" charset="0"/>
            <a:cs typeface="Arial" pitchFamily="34" charset="0"/>
          </a:endParaRPr>
        </a:p>
      </dgm:t>
    </dgm:pt>
    <dgm:pt modelId="{9265871D-6742-47F0-B527-FC9BD83BF837}">
      <dgm:prSet phldrT="[Текст]" custT="1"/>
      <dgm:spPr/>
      <dgm:t>
        <a:bodyPr/>
        <a:lstStyle/>
        <a:p>
          <a:r>
            <a:rPr lang="ru-RU" sz="1600" dirty="0">
              <a:latin typeface="Arial" pitchFamily="34" charset="0"/>
              <a:cs typeface="Arial" pitchFamily="34" charset="0"/>
            </a:rPr>
            <a:t>Установить природу вещества (гидрофильность / гидрофобность)</a:t>
          </a:r>
          <a:endParaRPr lang="uk-UA" sz="1600" dirty="0">
            <a:latin typeface="Arial" pitchFamily="34" charset="0"/>
            <a:cs typeface="Arial" pitchFamily="34" charset="0"/>
          </a:endParaRPr>
        </a:p>
      </dgm:t>
    </dgm:pt>
    <dgm:pt modelId="{F3B11A12-BB4A-459F-A2D7-E91DDBDDEDB5}" type="parTrans" cxnId="{B8371EA9-166E-446B-B61B-B8604B7DF98E}">
      <dgm:prSet/>
      <dgm:spPr/>
      <dgm:t>
        <a:bodyPr/>
        <a:lstStyle/>
        <a:p>
          <a:endParaRPr lang="uk-UA" sz="1600">
            <a:latin typeface="Arial" pitchFamily="34" charset="0"/>
            <a:cs typeface="Arial" pitchFamily="34" charset="0"/>
          </a:endParaRPr>
        </a:p>
      </dgm:t>
    </dgm:pt>
    <dgm:pt modelId="{796B92DF-A950-49D4-A18A-19A32614CABC}" type="sibTrans" cxnId="{B8371EA9-166E-446B-B61B-B8604B7DF98E}">
      <dgm:prSet/>
      <dgm:spPr/>
      <dgm:t>
        <a:bodyPr/>
        <a:lstStyle/>
        <a:p>
          <a:endParaRPr lang="uk-UA" sz="1600">
            <a:latin typeface="Arial" pitchFamily="34" charset="0"/>
            <a:cs typeface="Arial" pitchFamily="34" charset="0"/>
          </a:endParaRPr>
        </a:p>
      </dgm:t>
    </dgm:pt>
    <dgm:pt modelId="{75F98015-0840-493D-8CC1-E8673823E1B8}">
      <dgm:prSet phldrT="[Текст]" custT="1"/>
      <dgm:spPr/>
      <dgm:t>
        <a:bodyPr/>
        <a:lstStyle/>
        <a:p>
          <a:r>
            <a:rPr lang="uk-UA" sz="1600" dirty="0">
              <a:latin typeface="Arial" pitchFamily="34" charset="0"/>
              <a:cs typeface="Arial" pitchFamily="34" charset="0"/>
            </a:rPr>
            <a:t>2</a:t>
          </a:r>
        </a:p>
      </dgm:t>
    </dgm:pt>
    <dgm:pt modelId="{4D528048-8853-4961-838D-D446D779DAAD}" type="parTrans" cxnId="{1A65C388-79D1-4FE8-9745-688CA4D47F30}">
      <dgm:prSet/>
      <dgm:spPr/>
      <dgm:t>
        <a:bodyPr/>
        <a:lstStyle/>
        <a:p>
          <a:endParaRPr lang="uk-UA" sz="1600">
            <a:latin typeface="Arial" pitchFamily="34" charset="0"/>
            <a:cs typeface="Arial" pitchFamily="34" charset="0"/>
          </a:endParaRPr>
        </a:p>
      </dgm:t>
    </dgm:pt>
    <dgm:pt modelId="{B5FDD90F-84F0-4A38-8A5D-EA55B0ED8819}" type="sibTrans" cxnId="{1A65C388-79D1-4FE8-9745-688CA4D47F30}">
      <dgm:prSet/>
      <dgm:spPr/>
      <dgm:t>
        <a:bodyPr/>
        <a:lstStyle/>
        <a:p>
          <a:endParaRPr lang="uk-UA" sz="1600">
            <a:latin typeface="Arial" pitchFamily="34" charset="0"/>
            <a:cs typeface="Arial" pitchFamily="34" charset="0"/>
          </a:endParaRPr>
        </a:p>
      </dgm:t>
    </dgm:pt>
    <dgm:pt modelId="{551340FE-ABDA-49FB-B6F2-BE4DA6F46201}">
      <dgm:prSet phldrT="[Текст]" custT="1"/>
      <dgm:spPr/>
      <dgm:t>
        <a:bodyPr/>
        <a:lstStyle/>
        <a:p>
          <a:r>
            <a:rPr lang="ru-RU" sz="1600" dirty="0">
              <a:latin typeface="Arial" pitchFamily="34" charset="0"/>
              <a:cs typeface="Arial" pitchFamily="34" charset="0"/>
            </a:rPr>
            <a:t>Определить природу дисперсионной среды и масляной фазы</a:t>
          </a:r>
          <a:r>
            <a:rPr lang="uk-UA" sz="1600" dirty="0">
              <a:latin typeface="Arial" pitchFamily="34" charset="0"/>
              <a:cs typeface="Arial" pitchFamily="34" charset="0"/>
            </a:rPr>
            <a:t>.</a:t>
          </a:r>
        </a:p>
      </dgm:t>
    </dgm:pt>
    <dgm:pt modelId="{1D32CEE6-F3C5-4CAE-881C-EFBC79097925}" type="parTrans" cxnId="{A89DFA62-C8C8-43A9-937F-060E8A4061AB}">
      <dgm:prSet/>
      <dgm:spPr/>
      <dgm:t>
        <a:bodyPr/>
        <a:lstStyle/>
        <a:p>
          <a:endParaRPr lang="uk-UA" sz="1600">
            <a:latin typeface="Arial" pitchFamily="34" charset="0"/>
            <a:cs typeface="Arial" pitchFamily="34" charset="0"/>
          </a:endParaRPr>
        </a:p>
      </dgm:t>
    </dgm:pt>
    <dgm:pt modelId="{FB0C622D-BC71-43DC-8B25-8498D7E1440C}" type="sibTrans" cxnId="{A89DFA62-C8C8-43A9-937F-060E8A4061AB}">
      <dgm:prSet/>
      <dgm:spPr/>
      <dgm:t>
        <a:bodyPr/>
        <a:lstStyle/>
        <a:p>
          <a:endParaRPr lang="uk-UA" sz="1600">
            <a:latin typeface="Arial" pitchFamily="34" charset="0"/>
            <a:cs typeface="Arial" pitchFamily="34" charset="0"/>
          </a:endParaRPr>
        </a:p>
      </dgm:t>
    </dgm:pt>
    <dgm:pt modelId="{09463610-D27D-460A-A3DA-8ADB504E0984}">
      <dgm:prSet phldrT="[Текст]" custT="1"/>
      <dgm:spPr/>
      <dgm:t>
        <a:bodyPr/>
        <a:lstStyle/>
        <a:p>
          <a:r>
            <a:rPr lang="uk-UA" sz="1600" dirty="0">
              <a:latin typeface="Arial" pitchFamily="34" charset="0"/>
              <a:cs typeface="Arial" pitchFamily="34" charset="0"/>
            </a:rPr>
            <a:t>3</a:t>
          </a:r>
        </a:p>
      </dgm:t>
    </dgm:pt>
    <dgm:pt modelId="{6D274F17-3683-4613-B53C-604F4FF70938}" type="parTrans" cxnId="{3F9A2983-12A6-47D1-9840-4D941723D8D7}">
      <dgm:prSet/>
      <dgm:spPr/>
      <dgm:t>
        <a:bodyPr/>
        <a:lstStyle/>
        <a:p>
          <a:endParaRPr lang="uk-UA" sz="1600">
            <a:latin typeface="Arial" pitchFamily="34" charset="0"/>
            <a:cs typeface="Arial" pitchFamily="34" charset="0"/>
          </a:endParaRPr>
        </a:p>
      </dgm:t>
    </dgm:pt>
    <dgm:pt modelId="{3C5BF172-A472-4444-9F71-5AB27255282A}" type="sibTrans" cxnId="{3F9A2983-12A6-47D1-9840-4D941723D8D7}">
      <dgm:prSet/>
      <dgm:spPr/>
      <dgm:t>
        <a:bodyPr/>
        <a:lstStyle/>
        <a:p>
          <a:endParaRPr lang="uk-UA" sz="1600">
            <a:latin typeface="Arial" pitchFamily="34" charset="0"/>
            <a:cs typeface="Arial" pitchFamily="34" charset="0"/>
          </a:endParaRPr>
        </a:p>
      </dgm:t>
    </dgm:pt>
    <dgm:pt modelId="{83C9BA2A-4357-4A1A-8C79-15DC36C3E402}">
      <dgm:prSet phldrT="[Текст]" custT="1"/>
      <dgm:spPr/>
      <dgm:t>
        <a:bodyPr/>
        <a:lstStyle/>
        <a:p>
          <a:r>
            <a:rPr lang="ru-RU" sz="1600" dirty="0">
              <a:latin typeface="Arial" pitchFamily="34" charset="0"/>
              <a:cs typeface="Arial" pitchFamily="34" charset="0"/>
            </a:rPr>
            <a:t>Обосновать способ введения АФИ в эмульсии</a:t>
          </a:r>
          <a:endParaRPr lang="uk-UA" sz="1600" dirty="0">
            <a:latin typeface="Arial" pitchFamily="34" charset="0"/>
            <a:cs typeface="Arial" pitchFamily="34" charset="0"/>
          </a:endParaRPr>
        </a:p>
      </dgm:t>
    </dgm:pt>
    <dgm:pt modelId="{BD323649-E787-436B-A89A-3E371E6DDB00}" type="parTrans" cxnId="{A1361576-30A1-4FCE-B0AA-116B3801570A}">
      <dgm:prSet/>
      <dgm:spPr/>
      <dgm:t>
        <a:bodyPr/>
        <a:lstStyle/>
        <a:p>
          <a:endParaRPr lang="uk-UA" sz="1600">
            <a:latin typeface="Arial" pitchFamily="34" charset="0"/>
            <a:cs typeface="Arial" pitchFamily="34" charset="0"/>
          </a:endParaRPr>
        </a:p>
      </dgm:t>
    </dgm:pt>
    <dgm:pt modelId="{80FC1BEA-D094-4F8F-8212-CDAF876D9646}" type="sibTrans" cxnId="{A1361576-30A1-4FCE-B0AA-116B3801570A}">
      <dgm:prSet/>
      <dgm:spPr/>
      <dgm:t>
        <a:bodyPr/>
        <a:lstStyle/>
        <a:p>
          <a:endParaRPr lang="uk-UA" sz="1600">
            <a:latin typeface="Arial" pitchFamily="34" charset="0"/>
            <a:cs typeface="Arial" pitchFamily="34" charset="0"/>
          </a:endParaRPr>
        </a:p>
      </dgm:t>
    </dgm:pt>
    <dgm:pt modelId="{95045C13-955A-472B-8CCE-9B519FBE7B4D}">
      <dgm:prSet custT="1"/>
      <dgm:spPr/>
      <dgm:t>
        <a:bodyPr/>
        <a:lstStyle/>
        <a:p>
          <a:r>
            <a:rPr lang="uk-UA" sz="1600" dirty="0">
              <a:latin typeface="Arial" pitchFamily="34" charset="0"/>
              <a:cs typeface="Arial" pitchFamily="34" charset="0"/>
            </a:rPr>
            <a:t>4</a:t>
          </a:r>
        </a:p>
      </dgm:t>
    </dgm:pt>
    <dgm:pt modelId="{DD2B6ADC-2067-4513-AA4E-F892520F5046}" type="parTrans" cxnId="{031958F9-17C3-46C9-874C-C32780F333A3}">
      <dgm:prSet/>
      <dgm:spPr/>
      <dgm:t>
        <a:bodyPr/>
        <a:lstStyle/>
        <a:p>
          <a:endParaRPr lang="uk-UA" sz="1600">
            <a:latin typeface="Arial" pitchFamily="34" charset="0"/>
            <a:cs typeface="Arial" pitchFamily="34" charset="0"/>
          </a:endParaRPr>
        </a:p>
      </dgm:t>
    </dgm:pt>
    <dgm:pt modelId="{64138702-CC47-4C98-8C41-82FA7F3C1633}" type="sibTrans" cxnId="{031958F9-17C3-46C9-874C-C32780F333A3}">
      <dgm:prSet/>
      <dgm:spPr/>
      <dgm:t>
        <a:bodyPr/>
        <a:lstStyle/>
        <a:p>
          <a:endParaRPr lang="uk-UA" sz="1600">
            <a:latin typeface="Arial" pitchFamily="34" charset="0"/>
            <a:cs typeface="Arial" pitchFamily="34" charset="0"/>
          </a:endParaRPr>
        </a:p>
      </dgm:t>
    </dgm:pt>
    <dgm:pt modelId="{E172CA7A-5D30-4D21-8D96-0BFF598D8BDA}">
      <dgm:prSet custT="1"/>
      <dgm:spPr/>
      <dgm:t>
        <a:bodyPr/>
        <a:lstStyle/>
        <a:p>
          <a:r>
            <a:rPr lang="uk-UA" sz="1600" dirty="0">
              <a:latin typeface="Arial" pitchFamily="34" charset="0"/>
              <a:cs typeface="Arial" pitchFamily="34" charset="0"/>
            </a:rPr>
            <a:t>5</a:t>
          </a:r>
        </a:p>
      </dgm:t>
    </dgm:pt>
    <dgm:pt modelId="{DC0DDDA2-4202-4A34-9C29-6713F09DABD9}" type="parTrans" cxnId="{A1615B79-EB76-4105-8A77-4D1DFC90551D}">
      <dgm:prSet/>
      <dgm:spPr/>
      <dgm:t>
        <a:bodyPr/>
        <a:lstStyle/>
        <a:p>
          <a:endParaRPr lang="uk-UA" sz="1600">
            <a:latin typeface="Arial" pitchFamily="34" charset="0"/>
            <a:cs typeface="Arial" pitchFamily="34" charset="0"/>
          </a:endParaRPr>
        </a:p>
      </dgm:t>
    </dgm:pt>
    <dgm:pt modelId="{0CF7E714-9A86-4CF1-95C0-BB3CE9CA0747}" type="sibTrans" cxnId="{A1615B79-EB76-4105-8A77-4D1DFC90551D}">
      <dgm:prSet/>
      <dgm:spPr/>
      <dgm:t>
        <a:bodyPr/>
        <a:lstStyle/>
        <a:p>
          <a:endParaRPr lang="uk-UA" sz="1600">
            <a:latin typeface="Arial" pitchFamily="34" charset="0"/>
            <a:cs typeface="Arial" pitchFamily="34" charset="0"/>
          </a:endParaRPr>
        </a:p>
      </dgm:t>
    </dgm:pt>
    <dgm:pt modelId="{C304A787-F332-45B0-B1EB-4A5260E51BDD}">
      <dgm:prSet custT="1"/>
      <dgm:spPr/>
      <dgm:t>
        <a:bodyPr/>
        <a:lstStyle/>
        <a:p>
          <a:r>
            <a:rPr lang="uk-UA" sz="1600" dirty="0">
              <a:latin typeface="Arial" pitchFamily="34" charset="0"/>
              <a:cs typeface="Arial" pitchFamily="34" charset="0"/>
            </a:rPr>
            <a:t>6</a:t>
          </a:r>
        </a:p>
      </dgm:t>
    </dgm:pt>
    <dgm:pt modelId="{E3C079DB-2C83-4C5C-BC3D-7B3ECAC7473B}" type="parTrans" cxnId="{3AA4C5BE-DD46-4406-85F8-A2FAE1C37341}">
      <dgm:prSet/>
      <dgm:spPr/>
      <dgm:t>
        <a:bodyPr/>
        <a:lstStyle/>
        <a:p>
          <a:endParaRPr lang="uk-UA" sz="1600">
            <a:latin typeface="Arial" pitchFamily="34" charset="0"/>
            <a:cs typeface="Arial" pitchFamily="34" charset="0"/>
          </a:endParaRPr>
        </a:p>
      </dgm:t>
    </dgm:pt>
    <dgm:pt modelId="{BAA933BF-522F-45DF-9135-619847027689}" type="sibTrans" cxnId="{3AA4C5BE-DD46-4406-85F8-A2FAE1C37341}">
      <dgm:prSet/>
      <dgm:spPr/>
      <dgm:t>
        <a:bodyPr/>
        <a:lstStyle/>
        <a:p>
          <a:endParaRPr lang="uk-UA" sz="1600">
            <a:latin typeface="Arial" pitchFamily="34" charset="0"/>
            <a:cs typeface="Arial" pitchFamily="34" charset="0"/>
          </a:endParaRPr>
        </a:p>
      </dgm:t>
    </dgm:pt>
    <dgm:pt modelId="{CDAD7C4B-7ADD-40F4-8039-765B84E4D165}">
      <dgm:prSet custT="1"/>
      <dgm:spPr/>
      <dgm:t>
        <a:bodyPr/>
        <a:lstStyle/>
        <a:p>
          <a:r>
            <a:rPr lang="ru-RU" sz="1600" dirty="0">
              <a:latin typeface="Arial" pitchFamily="34" charset="0"/>
              <a:cs typeface="Arial" pitchFamily="34" charset="0"/>
            </a:rPr>
            <a:t>Выбрать эмульгатор (с учетом механизма его стабилизации, токсичности, значения рН, химической совместимости с ЛР, назначением эмульсии)</a:t>
          </a:r>
          <a:endParaRPr lang="uk-UA" sz="1600" dirty="0">
            <a:latin typeface="Arial" pitchFamily="34" charset="0"/>
            <a:cs typeface="Arial" pitchFamily="34" charset="0"/>
          </a:endParaRPr>
        </a:p>
      </dgm:t>
    </dgm:pt>
    <dgm:pt modelId="{28763C8A-2B6B-4745-A8B6-C448D5A97637}" type="parTrans" cxnId="{F8547446-8541-43C3-8603-19989900FA6F}">
      <dgm:prSet/>
      <dgm:spPr/>
      <dgm:t>
        <a:bodyPr/>
        <a:lstStyle/>
        <a:p>
          <a:endParaRPr lang="uk-UA" sz="1600">
            <a:latin typeface="Arial" pitchFamily="34" charset="0"/>
            <a:cs typeface="Arial" pitchFamily="34" charset="0"/>
          </a:endParaRPr>
        </a:p>
      </dgm:t>
    </dgm:pt>
    <dgm:pt modelId="{7D1AAF77-B002-4C63-8737-F700E4CBC79F}" type="sibTrans" cxnId="{F8547446-8541-43C3-8603-19989900FA6F}">
      <dgm:prSet/>
      <dgm:spPr/>
      <dgm:t>
        <a:bodyPr/>
        <a:lstStyle/>
        <a:p>
          <a:endParaRPr lang="uk-UA" sz="1600">
            <a:latin typeface="Arial" pitchFamily="34" charset="0"/>
            <a:cs typeface="Arial" pitchFamily="34" charset="0"/>
          </a:endParaRPr>
        </a:p>
      </dgm:t>
    </dgm:pt>
    <dgm:pt modelId="{B4D5B4D7-B165-4EE0-816E-5E96F11781EF}">
      <dgm:prSet custT="1"/>
      <dgm:spPr/>
      <dgm:t>
        <a:bodyPr/>
        <a:lstStyle/>
        <a:p>
          <a:r>
            <a:rPr lang="ru-RU" sz="1600" dirty="0">
              <a:latin typeface="Arial" pitchFamily="34" charset="0"/>
              <a:cs typeface="Arial" pitchFamily="34" charset="0"/>
            </a:rPr>
            <a:t>Рассчитать оптимальное соотношение между маслом, водой и эмульгатором. При приготовлении в аптечных условиях рассчитать состав первичной эмульсии и выбрать способ ее приготовления.</a:t>
          </a:r>
          <a:endParaRPr lang="uk-UA" sz="1600" dirty="0">
            <a:latin typeface="Arial" pitchFamily="34" charset="0"/>
            <a:cs typeface="Arial" pitchFamily="34" charset="0"/>
          </a:endParaRPr>
        </a:p>
      </dgm:t>
    </dgm:pt>
    <dgm:pt modelId="{57BF65BD-F202-4DA8-A96B-073D711CB9D2}" type="parTrans" cxnId="{E5B522B3-36B0-4257-B338-E08039D8CAF9}">
      <dgm:prSet/>
      <dgm:spPr/>
      <dgm:t>
        <a:bodyPr/>
        <a:lstStyle/>
        <a:p>
          <a:endParaRPr lang="uk-UA" sz="1600">
            <a:latin typeface="Arial" pitchFamily="34" charset="0"/>
            <a:cs typeface="Arial" pitchFamily="34" charset="0"/>
          </a:endParaRPr>
        </a:p>
      </dgm:t>
    </dgm:pt>
    <dgm:pt modelId="{723C9AD9-3DB9-4AF4-B811-D0211993D1CD}" type="sibTrans" cxnId="{E5B522B3-36B0-4257-B338-E08039D8CAF9}">
      <dgm:prSet/>
      <dgm:spPr/>
      <dgm:t>
        <a:bodyPr/>
        <a:lstStyle/>
        <a:p>
          <a:endParaRPr lang="uk-UA" sz="1600">
            <a:latin typeface="Arial" pitchFamily="34" charset="0"/>
            <a:cs typeface="Arial" pitchFamily="34" charset="0"/>
          </a:endParaRPr>
        </a:p>
      </dgm:t>
    </dgm:pt>
    <dgm:pt modelId="{D5D6C16C-F170-4199-88B1-D394093AAA43}">
      <dgm:prSet custT="1"/>
      <dgm:spPr/>
      <dgm:t>
        <a:bodyPr/>
        <a:lstStyle/>
        <a:p>
          <a:r>
            <a:rPr lang="uk-UA" sz="1600" dirty="0" err="1">
              <a:latin typeface="Arial" pitchFamily="34" charset="0"/>
              <a:cs typeface="Arial" pitchFamily="34" charset="0"/>
            </a:rPr>
            <a:t>Обосновать</a:t>
          </a:r>
          <a:r>
            <a:rPr lang="uk-UA" sz="1600" dirty="0">
              <a:latin typeface="Arial" pitchFamily="34" charset="0"/>
              <a:cs typeface="Arial" pitchFamily="34" charset="0"/>
            </a:rPr>
            <a:t> </a:t>
          </a:r>
          <a:r>
            <a:rPr lang="uk-UA" sz="1600" dirty="0" err="1">
              <a:latin typeface="Arial" pitchFamily="34" charset="0"/>
              <a:cs typeface="Arial" pitchFamily="34" charset="0"/>
            </a:rPr>
            <a:t>способ</a:t>
          </a:r>
          <a:r>
            <a:rPr lang="uk-UA" sz="1600" dirty="0">
              <a:latin typeface="Arial" pitchFamily="34" charset="0"/>
              <a:cs typeface="Arial" pitchFamily="34" charset="0"/>
            </a:rPr>
            <a:t> </a:t>
          </a:r>
          <a:r>
            <a:rPr lang="uk-UA" sz="1600" dirty="0" err="1">
              <a:latin typeface="Arial" pitchFamily="34" charset="0"/>
              <a:cs typeface="Arial" pitchFamily="34" charset="0"/>
            </a:rPr>
            <a:t>введения</a:t>
          </a:r>
          <a:r>
            <a:rPr lang="uk-UA" sz="1600" dirty="0">
              <a:latin typeface="Arial" pitchFamily="34" charset="0"/>
              <a:cs typeface="Arial" pitchFamily="34" charset="0"/>
            </a:rPr>
            <a:t> </a:t>
          </a:r>
          <a:r>
            <a:rPr lang="uk-UA" sz="1600" dirty="0" err="1">
              <a:latin typeface="Arial" pitchFamily="34" charset="0"/>
              <a:cs typeface="Arial" pitchFamily="34" charset="0"/>
            </a:rPr>
            <a:t>эмульгатора</a:t>
          </a:r>
          <a:r>
            <a:rPr lang="uk-UA" sz="1600" dirty="0">
              <a:latin typeface="Arial" pitchFamily="34" charset="0"/>
              <a:cs typeface="Arial" pitchFamily="34" charset="0"/>
            </a:rPr>
            <a:t>.</a:t>
          </a:r>
        </a:p>
      </dgm:t>
    </dgm:pt>
    <dgm:pt modelId="{A483942F-5FC4-4556-84E6-FA5872D8994A}" type="parTrans" cxnId="{55736C56-9177-455C-ABFA-2970C7C00ABB}">
      <dgm:prSet/>
      <dgm:spPr/>
      <dgm:t>
        <a:bodyPr/>
        <a:lstStyle/>
        <a:p>
          <a:endParaRPr lang="uk-UA" sz="1600">
            <a:latin typeface="Arial" pitchFamily="34" charset="0"/>
            <a:cs typeface="Arial" pitchFamily="34" charset="0"/>
          </a:endParaRPr>
        </a:p>
      </dgm:t>
    </dgm:pt>
    <dgm:pt modelId="{558BE29F-5B67-414C-AFFA-60D1AB0CA301}" type="sibTrans" cxnId="{55736C56-9177-455C-ABFA-2970C7C00ABB}">
      <dgm:prSet/>
      <dgm:spPr/>
      <dgm:t>
        <a:bodyPr/>
        <a:lstStyle/>
        <a:p>
          <a:endParaRPr lang="uk-UA" sz="1600">
            <a:latin typeface="Arial" pitchFamily="34" charset="0"/>
            <a:cs typeface="Arial" pitchFamily="34" charset="0"/>
          </a:endParaRPr>
        </a:p>
      </dgm:t>
    </dgm:pt>
    <dgm:pt modelId="{469E2A90-7AA7-4DF5-9E55-32E67AF20118}">
      <dgm:prSet custT="1"/>
      <dgm:spPr/>
      <dgm:t>
        <a:bodyPr/>
        <a:lstStyle/>
        <a:p>
          <a:r>
            <a:rPr lang="uk-UA" sz="1600" dirty="0">
              <a:latin typeface="Arial" pitchFamily="34" charset="0"/>
              <a:cs typeface="Arial" pitchFamily="34" charset="0"/>
            </a:rPr>
            <a:t>7</a:t>
          </a:r>
        </a:p>
      </dgm:t>
    </dgm:pt>
    <dgm:pt modelId="{B8C9EB73-1129-4815-B1E6-ED89595BC52D}" type="parTrans" cxnId="{17A619CF-2567-4445-B393-DFD09CCE78A6}">
      <dgm:prSet/>
      <dgm:spPr/>
      <dgm:t>
        <a:bodyPr/>
        <a:lstStyle/>
        <a:p>
          <a:endParaRPr lang="uk-UA" sz="1600">
            <a:latin typeface="Arial" pitchFamily="34" charset="0"/>
            <a:cs typeface="Arial" pitchFamily="34" charset="0"/>
          </a:endParaRPr>
        </a:p>
      </dgm:t>
    </dgm:pt>
    <dgm:pt modelId="{A10753DF-81F0-414F-B35F-FFC166B172A5}" type="sibTrans" cxnId="{17A619CF-2567-4445-B393-DFD09CCE78A6}">
      <dgm:prSet/>
      <dgm:spPr/>
      <dgm:t>
        <a:bodyPr/>
        <a:lstStyle/>
        <a:p>
          <a:endParaRPr lang="uk-UA" sz="1600">
            <a:latin typeface="Arial" pitchFamily="34" charset="0"/>
            <a:cs typeface="Arial" pitchFamily="34" charset="0"/>
          </a:endParaRPr>
        </a:p>
      </dgm:t>
    </dgm:pt>
    <dgm:pt modelId="{68F80A0D-2BE6-475E-A32B-D4838D884F12}">
      <dgm:prSet custT="1"/>
      <dgm:spPr/>
      <dgm:t>
        <a:bodyPr/>
        <a:lstStyle/>
        <a:p>
          <a:r>
            <a:rPr lang="uk-UA" sz="1600" dirty="0">
              <a:latin typeface="Arial" pitchFamily="34" charset="0"/>
              <a:cs typeface="Arial" pitchFamily="34" charset="0"/>
            </a:rPr>
            <a:t>8</a:t>
          </a:r>
        </a:p>
      </dgm:t>
    </dgm:pt>
    <dgm:pt modelId="{B09258FD-B350-4B8D-8392-8CB69031F7ED}" type="parTrans" cxnId="{9386FDDF-C58F-4B0D-90FF-438B4B2344CD}">
      <dgm:prSet/>
      <dgm:spPr/>
      <dgm:t>
        <a:bodyPr/>
        <a:lstStyle/>
        <a:p>
          <a:endParaRPr lang="uk-UA" sz="1600">
            <a:latin typeface="Arial" pitchFamily="34" charset="0"/>
            <a:cs typeface="Arial" pitchFamily="34" charset="0"/>
          </a:endParaRPr>
        </a:p>
      </dgm:t>
    </dgm:pt>
    <dgm:pt modelId="{AC359706-B4F4-44A4-A5F0-8CC5E96042C7}" type="sibTrans" cxnId="{9386FDDF-C58F-4B0D-90FF-438B4B2344CD}">
      <dgm:prSet/>
      <dgm:spPr/>
      <dgm:t>
        <a:bodyPr/>
        <a:lstStyle/>
        <a:p>
          <a:endParaRPr lang="uk-UA" sz="1600">
            <a:latin typeface="Arial" pitchFamily="34" charset="0"/>
            <a:cs typeface="Arial" pitchFamily="34" charset="0"/>
          </a:endParaRPr>
        </a:p>
      </dgm:t>
    </dgm:pt>
    <dgm:pt modelId="{2E248AA4-218A-44F1-A6F6-8C02D74F08F6}">
      <dgm:prSet custT="1"/>
      <dgm:spPr/>
      <dgm:t>
        <a:bodyPr/>
        <a:lstStyle/>
        <a:p>
          <a:r>
            <a:rPr lang="ru-RU" sz="1600" dirty="0">
              <a:latin typeface="Arial" pitchFamily="34" charset="0"/>
              <a:cs typeface="Arial" pitchFamily="34" charset="0"/>
            </a:rPr>
            <a:t>Определить оптимальный способ приготовления эмульсии.</a:t>
          </a:r>
          <a:endParaRPr lang="uk-UA" sz="1600" dirty="0">
            <a:latin typeface="Arial" pitchFamily="34" charset="0"/>
            <a:cs typeface="Arial" pitchFamily="34" charset="0"/>
          </a:endParaRPr>
        </a:p>
      </dgm:t>
    </dgm:pt>
    <dgm:pt modelId="{7CEA0FF0-6CCD-462C-A9A5-6076F382141B}" type="parTrans" cxnId="{B6449D13-91C5-4292-A9C1-2EE7A8161274}">
      <dgm:prSet/>
      <dgm:spPr/>
      <dgm:t>
        <a:bodyPr/>
        <a:lstStyle/>
        <a:p>
          <a:endParaRPr lang="uk-UA" sz="1600">
            <a:latin typeface="Arial" pitchFamily="34" charset="0"/>
            <a:cs typeface="Arial" pitchFamily="34" charset="0"/>
          </a:endParaRPr>
        </a:p>
      </dgm:t>
    </dgm:pt>
    <dgm:pt modelId="{4D7B27DF-EBB7-4CA2-958C-21B938574335}" type="sibTrans" cxnId="{B6449D13-91C5-4292-A9C1-2EE7A8161274}">
      <dgm:prSet/>
      <dgm:spPr/>
      <dgm:t>
        <a:bodyPr/>
        <a:lstStyle/>
        <a:p>
          <a:endParaRPr lang="uk-UA" sz="1600">
            <a:latin typeface="Arial" pitchFamily="34" charset="0"/>
            <a:cs typeface="Arial" pitchFamily="34" charset="0"/>
          </a:endParaRPr>
        </a:p>
      </dgm:t>
    </dgm:pt>
    <dgm:pt modelId="{8E097DBC-A0F3-409B-B08E-E00415C8D7BA}">
      <dgm:prSet custT="1"/>
      <dgm:spPr/>
      <dgm:t>
        <a:bodyPr/>
        <a:lstStyle/>
        <a:p>
          <a:r>
            <a:rPr lang="uk-UA" sz="1600" dirty="0">
              <a:latin typeface="Arial" pitchFamily="34" charset="0"/>
              <a:cs typeface="Arial" pitchFamily="34" charset="0"/>
            </a:rPr>
            <a:t>Провести </a:t>
          </a:r>
          <a:r>
            <a:rPr lang="uk-UA" sz="1600" dirty="0" err="1">
              <a:latin typeface="Arial" pitchFamily="34" charset="0"/>
              <a:cs typeface="Arial" pitchFamily="34" charset="0"/>
            </a:rPr>
            <a:t>дальнейшие</a:t>
          </a:r>
          <a:r>
            <a:rPr lang="uk-UA" sz="1600" dirty="0">
              <a:latin typeface="Arial" pitchFamily="34" charset="0"/>
              <a:cs typeface="Arial" pitchFamily="34" charset="0"/>
            </a:rPr>
            <a:t> </a:t>
          </a:r>
          <a:r>
            <a:rPr lang="uk-UA" sz="1600" dirty="0" err="1">
              <a:latin typeface="Arial" pitchFamily="34" charset="0"/>
              <a:cs typeface="Arial" pitchFamily="34" charset="0"/>
            </a:rPr>
            <a:t>исследования</a:t>
          </a:r>
          <a:r>
            <a:rPr lang="uk-UA" sz="1600" dirty="0">
              <a:latin typeface="Arial" pitchFamily="34" charset="0"/>
              <a:cs typeface="Arial" pitchFamily="34" charset="0"/>
            </a:rPr>
            <a:t>.</a:t>
          </a:r>
        </a:p>
      </dgm:t>
    </dgm:pt>
    <dgm:pt modelId="{8304D539-EF0E-4DB1-8B0B-F3B5D6C628C2}" type="parTrans" cxnId="{819FFC84-9E9D-45C4-B500-C9816910F990}">
      <dgm:prSet/>
      <dgm:spPr/>
      <dgm:t>
        <a:bodyPr/>
        <a:lstStyle/>
        <a:p>
          <a:endParaRPr lang="uk-UA" sz="1600">
            <a:latin typeface="Arial" pitchFamily="34" charset="0"/>
            <a:cs typeface="Arial" pitchFamily="34" charset="0"/>
          </a:endParaRPr>
        </a:p>
      </dgm:t>
    </dgm:pt>
    <dgm:pt modelId="{6B38A230-1B55-4F6B-882F-61720C3E0CFD}" type="sibTrans" cxnId="{819FFC84-9E9D-45C4-B500-C9816910F990}">
      <dgm:prSet/>
      <dgm:spPr/>
      <dgm:t>
        <a:bodyPr/>
        <a:lstStyle/>
        <a:p>
          <a:endParaRPr lang="uk-UA" sz="1600">
            <a:latin typeface="Arial" pitchFamily="34" charset="0"/>
            <a:cs typeface="Arial" pitchFamily="34" charset="0"/>
          </a:endParaRPr>
        </a:p>
      </dgm:t>
    </dgm:pt>
    <dgm:pt modelId="{26B1D379-8CA8-4AC4-999A-80C0A9C2F27D}" type="pres">
      <dgm:prSet presAssocID="{9FE57065-0DCB-4DB2-93C5-8DE52353A34E}" presName="linearFlow" presStyleCnt="0">
        <dgm:presLayoutVars>
          <dgm:dir/>
          <dgm:animLvl val="lvl"/>
          <dgm:resizeHandles val="exact"/>
        </dgm:presLayoutVars>
      </dgm:prSet>
      <dgm:spPr/>
    </dgm:pt>
    <dgm:pt modelId="{2963EB3A-A926-409B-9F4A-37641DF3050B}" type="pres">
      <dgm:prSet presAssocID="{F6897481-AF67-4D3B-ADED-68CCE39DEF6E}" presName="composite" presStyleCnt="0"/>
      <dgm:spPr/>
    </dgm:pt>
    <dgm:pt modelId="{3DA45C1B-BE58-41B1-A952-DB9EA7FCAC3F}" type="pres">
      <dgm:prSet presAssocID="{F6897481-AF67-4D3B-ADED-68CCE39DEF6E}" presName="parentText" presStyleLbl="alignNode1" presStyleIdx="0" presStyleCnt="8">
        <dgm:presLayoutVars>
          <dgm:chMax val="1"/>
          <dgm:bulletEnabled val="1"/>
        </dgm:presLayoutVars>
      </dgm:prSet>
      <dgm:spPr/>
    </dgm:pt>
    <dgm:pt modelId="{D75B648C-3262-4CA8-BEC9-680A07E3952C}" type="pres">
      <dgm:prSet presAssocID="{F6897481-AF67-4D3B-ADED-68CCE39DEF6E}" presName="descendantText" presStyleLbl="alignAcc1" presStyleIdx="0" presStyleCnt="8" custScaleY="102170">
        <dgm:presLayoutVars>
          <dgm:bulletEnabled val="1"/>
        </dgm:presLayoutVars>
      </dgm:prSet>
      <dgm:spPr/>
    </dgm:pt>
    <dgm:pt modelId="{E02240D1-C132-4B44-8BF0-1C03CB76DB02}" type="pres">
      <dgm:prSet presAssocID="{AD2737FE-0BE6-4557-90FE-C28C13A282EA}" presName="sp" presStyleCnt="0"/>
      <dgm:spPr/>
    </dgm:pt>
    <dgm:pt modelId="{219A2619-DDA7-40CA-ADE0-0C32EB890CE2}" type="pres">
      <dgm:prSet presAssocID="{75F98015-0840-493D-8CC1-E8673823E1B8}" presName="composite" presStyleCnt="0"/>
      <dgm:spPr/>
    </dgm:pt>
    <dgm:pt modelId="{7F8C3218-A5ED-4B11-A135-C1150245350C}" type="pres">
      <dgm:prSet presAssocID="{75F98015-0840-493D-8CC1-E8673823E1B8}" presName="parentText" presStyleLbl="alignNode1" presStyleIdx="1" presStyleCnt="8">
        <dgm:presLayoutVars>
          <dgm:chMax val="1"/>
          <dgm:bulletEnabled val="1"/>
        </dgm:presLayoutVars>
      </dgm:prSet>
      <dgm:spPr/>
    </dgm:pt>
    <dgm:pt modelId="{0283724B-24C1-4776-8AC6-FFF58F6ECDA0}" type="pres">
      <dgm:prSet presAssocID="{75F98015-0840-493D-8CC1-E8673823E1B8}" presName="descendantText" presStyleLbl="alignAcc1" presStyleIdx="1" presStyleCnt="8" custScaleY="85810">
        <dgm:presLayoutVars>
          <dgm:bulletEnabled val="1"/>
        </dgm:presLayoutVars>
      </dgm:prSet>
      <dgm:spPr/>
    </dgm:pt>
    <dgm:pt modelId="{387DD72E-B1E2-48DC-805E-F9E42393F8C7}" type="pres">
      <dgm:prSet presAssocID="{B5FDD90F-84F0-4A38-8A5D-EA55B0ED8819}" presName="sp" presStyleCnt="0"/>
      <dgm:spPr/>
    </dgm:pt>
    <dgm:pt modelId="{C7776DD4-26EB-4EA8-8195-64B1379C7A45}" type="pres">
      <dgm:prSet presAssocID="{09463610-D27D-460A-A3DA-8ADB504E0984}" presName="composite" presStyleCnt="0"/>
      <dgm:spPr/>
    </dgm:pt>
    <dgm:pt modelId="{D47CF7B9-0662-40C3-A73E-EF6B2AFDD829}" type="pres">
      <dgm:prSet presAssocID="{09463610-D27D-460A-A3DA-8ADB504E0984}" presName="parentText" presStyleLbl="alignNode1" presStyleIdx="2" presStyleCnt="8">
        <dgm:presLayoutVars>
          <dgm:chMax val="1"/>
          <dgm:bulletEnabled val="1"/>
        </dgm:presLayoutVars>
      </dgm:prSet>
      <dgm:spPr/>
    </dgm:pt>
    <dgm:pt modelId="{7A041C2C-1D98-4521-AC7E-957348493B23}" type="pres">
      <dgm:prSet presAssocID="{09463610-D27D-460A-A3DA-8ADB504E0984}" presName="descendantText" presStyleLbl="alignAcc1" presStyleIdx="2" presStyleCnt="8" custScaleY="83906">
        <dgm:presLayoutVars>
          <dgm:bulletEnabled val="1"/>
        </dgm:presLayoutVars>
      </dgm:prSet>
      <dgm:spPr/>
    </dgm:pt>
    <dgm:pt modelId="{DC2258B2-6AC0-43FB-A2E4-8B6473154F60}" type="pres">
      <dgm:prSet presAssocID="{3C5BF172-A472-4444-9F71-5AB27255282A}" presName="sp" presStyleCnt="0"/>
      <dgm:spPr/>
    </dgm:pt>
    <dgm:pt modelId="{E95BDDDB-BABD-4184-BE63-0D99523C9652}" type="pres">
      <dgm:prSet presAssocID="{95045C13-955A-472B-8CCE-9B519FBE7B4D}" presName="composite" presStyleCnt="0"/>
      <dgm:spPr/>
    </dgm:pt>
    <dgm:pt modelId="{E5E627EF-BDA3-4F83-8CC5-9D19737CCF02}" type="pres">
      <dgm:prSet presAssocID="{95045C13-955A-472B-8CCE-9B519FBE7B4D}" presName="parentText" presStyleLbl="alignNode1" presStyleIdx="3" presStyleCnt="8" custLinFactNeighborY="-19358">
        <dgm:presLayoutVars>
          <dgm:chMax val="1"/>
          <dgm:bulletEnabled val="1"/>
        </dgm:presLayoutVars>
      </dgm:prSet>
      <dgm:spPr/>
    </dgm:pt>
    <dgm:pt modelId="{B44E14DD-FBA6-4977-9CEF-FD343BB7B157}" type="pres">
      <dgm:prSet presAssocID="{95045C13-955A-472B-8CCE-9B519FBE7B4D}" presName="descendantText" presStyleLbl="alignAcc1" presStyleIdx="3" presStyleCnt="8" custScaleY="134621" custLinFactNeighborY="-21117">
        <dgm:presLayoutVars>
          <dgm:bulletEnabled val="1"/>
        </dgm:presLayoutVars>
      </dgm:prSet>
      <dgm:spPr/>
    </dgm:pt>
    <dgm:pt modelId="{AB192951-F4DC-443F-8A12-24D1BFED21BF}" type="pres">
      <dgm:prSet presAssocID="{64138702-CC47-4C98-8C41-82FA7F3C1633}" presName="sp" presStyleCnt="0"/>
      <dgm:spPr/>
    </dgm:pt>
    <dgm:pt modelId="{EB05A635-2BAA-4D4D-BDBE-82CEC8B3CB44}" type="pres">
      <dgm:prSet presAssocID="{E172CA7A-5D30-4D21-8D96-0BFF598D8BDA}" presName="composite" presStyleCnt="0"/>
      <dgm:spPr/>
    </dgm:pt>
    <dgm:pt modelId="{3221783A-81AA-41B2-A96F-D5F533059D5E}" type="pres">
      <dgm:prSet presAssocID="{E172CA7A-5D30-4D21-8D96-0BFF598D8BDA}" presName="parentText" presStyleLbl="alignNode1" presStyleIdx="4" presStyleCnt="8" custLinFactNeighborX="-7833" custLinFactNeighborY="-15515">
        <dgm:presLayoutVars>
          <dgm:chMax val="1"/>
          <dgm:bulletEnabled val="1"/>
        </dgm:presLayoutVars>
      </dgm:prSet>
      <dgm:spPr/>
    </dgm:pt>
    <dgm:pt modelId="{54301E84-5B60-4B62-AA85-7F4CE468C2C3}" type="pres">
      <dgm:prSet presAssocID="{E172CA7A-5D30-4D21-8D96-0BFF598D8BDA}" presName="descendantText" presStyleLbl="alignAcc1" presStyleIdx="4" presStyleCnt="8" custScaleY="160903">
        <dgm:presLayoutVars>
          <dgm:bulletEnabled val="1"/>
        </dgm:presLayoutVars>
      </dgm:prSet>
      <dgm:spPr/>
    </dgm:pt>
    <dgm:pt modelId="{71A830C8-A82A-4C4A-AE09-BCA354C53941}" type="pres">
      <dgm:prSet presAssocID="{0CF7E714-9A86-4CF1-95C0-BB3CE9CA0747}" presName="sp" presStyleCnt="0"/>
      <dgm:spPr/>
    </dgm:pt>
    <dgm:pt modelId="{5FA7B87A-C176-4119-A683-1315A858C2B6}" type="pres">
      <dgm:prSet presAssocID="{C304A787-F332-45B0-B1EB-4A5260E51BDD}" presName="composite" presStyleCnt="0"/>
      <dgm:spPr/>
    </dgm:pt>
    <dgm:pt modelId="{CDC5589F-782B-4D76-B6B7-C49303216F8A}" type="pres">
      <dgm:prSet presAssocID="{C304A787-F332-45B0-B1EB-4A5260E51BDD}" presName="parentText" presStyleLbl="alignNode1" presStyleIdx="5" presStyleCnt="8">
        <dgm:presLayoutVars>
          <dgm:chMax val="1"/>
          <dgm:bulletEnabled val="1"/>
        </dgm:presLayoutVars>
      </dgm:prSet>
      <dgm:spPr/>
    </dgm:pt>
    <dgm:pt modelId="{4E85AE9E-A79B-4B18-9006-C2EC0E9060B5}" type="pres">
      <dgm:prSet presAssocID="{C304A787-F332-45B0-B1EB-4A5260E51BDD}" presName="descendantText" presStyleLbl="alignAcc1" presStyleIdx="5" presStyleCnt="8" custScaleY="77176" custLinFactNeighborX="147" custLinFactNeighborY="8928">
        <dgm:presLayoutVars>
          <dgm:bulletEnabled val="1"/>
        </dgm:presLayoutVars>
      </dgm:prSet>
      <dgm:spPr/>
    </dgm:pt>
    <dgm:pt modelId="{BC275DDF-456B-438D-83CB-F6B4B0079C0D}" type="pres">
      <dgm:prSet presAssocID="{BAA933BF-522F-45DF-9135-619847027689}" presName="sp" presStyleCnt="0"/>
      <dgm:spPr/>
    </dgm:pt>
    <dgm:pt modelId="{9074929A-2139-4BDA-AE35-A465A3C6F4B8}" type="pres">
      <dgm:prSet presAssocID="{469E2A90-7AA7-4DF5-9E55-32E67AF20118}" presName="composite" presStyleCnt="0"/>
      <dgm:spPr/>
    </dgm:pt>
    <dgm:pt modelId="{BD478AA9-A745-4890-96CF-E61E0D882EB7}" type="pres">
      <dgm:prSet presAssocID="{469E2A90-7AA7-4DF5-9E55-32E67AF20118}" presName="parentText" presStyleLbl="alignNode1" presStyleIdx="6" presStyleCnt="8">
        <dgm:presLayoutVars>
          <dgm:chMax val="1"/>
          <dgm:bulletEnabled val="1"/>
        </dgm:presLayoutVars>
      </dgm:prSet>
      <dgm:spPr/>
    </dgm:pt>
    <dgm:pt modelId="{CEB92A30-F722-473C-9C8E-DE015936AB91}" type="pres">
      <dgm:prSet presAssocID="{469E2A90-7AA7-4DF5-9E55-32E67AF20118}" presName="descendantText" presStyleLbl="alignAcc1" presStyleIdx="6" presStyleCnt="8">
        <dgm:presLayoutVars>
          <dgm:bulletEnabled val="1"/>
        </dgm:presLayoutVars>
      </dgm:prSet>
      <dgm:spPr/>
    </dgm:pt>
    <dgm:pt modelId="{96356524-D4B9-4E55-832E-B1D260E98A7C}" type="pres">
      <dgm:prSet presAssocID="{A10753DF-81F0-414F-B35F-FFC166B172A5}" presName="sp" presStyleCnt="0"/>
      <dgm:spPr/>
    </dgm:pt>
    <dgm:pt modelId="{B11B916D-A405-49ED-993B-F21DAB385DFA}" type="pres">
      <dgm:prSet presAssocID="{68F80A0D-2BE6-475E-A32B-D4838D884F12}" presName="composite" presStyleCnt="0"/>
      <dgm:spPr/>
    </dgm:pt>
    <dgm:pt modelId="{00CCF3EF-6A5A-449D-AACF-3E8A632DB152}" type="pres">
      <dgm:prSet presAssocID="{68F80A0D-2BE6-475E-A32B-D4838D884F12}" presName="parentText" presStyleLbl="alignNode1" presStyleIdx="7" presStyleCnt="8">
        <dgm:presLayoutVars>
          <dgm:chMax val="1"/>
          <dgm:bulletEnabled val="1"/>
        </dgm:presLayoutVars>
      </dgm:prSet>
      <dgm:spPr/>
    </dgm:pt>
    <dgm:pt modelId="{99498157-86C1-49A4-822E-4B30403D7340}" type="pres">
      <dgm:prSet presAssocID="{68F80A0D-2BE6-475E-A32B-D4838D884F12}" presName="descendantText" presStyleLbl="alignAcc1" presStyleIdx="7" presStyleCnt="8">
        <dgm:presLayoutVars>
          <dgm:bulletEnabled val="1"/>
        </dgm:presLayoutVars>
      </dgm:prSet>
      <dgm:spPr/>
    </dgm:pt>
  </dgm:ptLst>
  <dgm:cxnLst>
    <dgm:cxn modelId="{C031E603-3ACF-4E07-979B-15B37293B2C0}" type="presOf" srcId="{68F80A0D-2BE6-475E-A32B-D4838D884F12}" destId="{00CCF3EF-6A5A-449D-AACF-3E8A632DB152}" srcOrd="0" destOrd="0" presId="urn:microsoft.com/office/officeart/2005/8/layout/chevron2"/>
    <dgm:cxn modelId="{7FABC404-135A-4327-A7D5-558E95D40EED}" type="presOf" srcId="{2E248AA4-218A-44F1-A6F6-8C02D74F08F6}" destId="{CEB92A30-F722-473C-9C8E-DE015936AB91}" srcOrd="0" destOrd="0" presId="urn:microsoft.com/office/officeart/2005/8/layout/chevron2"/>
    <dgm:cxn modelId="{F40BFC07-5230-4B46-AD64-A853615E53B9}" type="presOf" srcId="{551340FE-ABDA-49FB-B6F2-BE4DA6F46201}" destId="{0283724B-24C1-4776-8AC6-FFF58F6ECDA0}" srcOrd="0" destOrd="0" presId="urn:microsoft.com/office/officeart/2005/8/layout/chevron2"/>
    <dgm:cxn modelId="{1E000F0C-DAFF-4E3B-A657-C420EC353E4B}" type="presOf" srcId="{D5D6C16C-F170-4199-88B1-D394093AAA43}" destId="{4E85AE9E-A79B-4B18-9006-C2EC0E9060B5}" srcOrd="0" destOrd="0" presId="urn:microsoft.com/office/officeart/2005/8/layout/chevron2"/>
    <dgm:cxn modelId="{2AB5A60F-5362-4910-BF84-A846E3A79814}" srcId="{9FE57065-0DCB-4DB2-93C5-8DE52353A34E}" destId="{F6897481-AF67-4D3B-ADED-68CCE39DEF6E}" srcOrd="0" destOrd="0" parTransId="{D9116B13-6ADD-4DF1-AEC1-05B040CAECD7}" sibTransId="{AD2737FE-0BE6-4557-90FE-C28C13A282EA}"/>
    <dgm:cxn modelId="{B6449D13-91C5-4292-A9C1-2EE7A8161274}" srcId="{469E2A90-7AA7-4DF5-9E55-32E67AF20118}" destId="{2E248AA4-218A-44F1-A6F6-8C02D74F08F6}" srcOrd="0" destOrd="0" parTransId="{7CEA0FF0-6CCD-462C-A9A5-6076F382141B}" sibTransId="{4D7B27DF-EBB7-4CA2-958C-21B938574335}"/>
    <dgm:cxn modelId="{80A7BD1D-AE8C-4FB3-BA42-83A65E721865}" type="presOf" srcId="{E172CA7A-5D30-4D21-8D96-0BFF598D8BDA}" destId="{3221783A-81AA-41B2-A96F-D5F533059D5E}" srcOrd="0" destOrd="0" presId="urn:microsoft.com/office/officeart/2005/8/layout/chevron2"/>
    <dgm:cxn modelId="{3A63D441-945D-481E-A5F2-40DE648BA8E5}" type="presOf" srcId="{9FE57065-0DCB-4DB2-93C5-8DE52353A34E}" destId="{26B1D379-8CA8-4AC4-999A-80C0A9C2F27D}" srcOrd="0" destOrd="0" presId="urn:microsoft.com/office/officeart/2005/8/layout/chevron2"/>
    <dgm:cxn modelId="{F9FB2142-187F-4172-A730-6EB8A3B20AF8}" type="presOf" srcId="{469E2A90-7AA7-4DF5-9E55-32E67AF20118}" destId="{BD478AA9-A745-4890-96CF-E61E0D882EB7}" srcOrd="0" destOrd="0" presId="urn:microsoft.com/office/officeart/2005/8/layout/chevron2"/>
    <dgm:cxn modelId="{A89DFA62-C8C8-43A9-937F-060E8A4061AB}" srcId="{75F98015-0840-493D-8CC1-E8673823E1B8}" destId="{551340FE-ABDA-49FB-B6F2-BE4DA6F46201}" srcOrd="0" destOrd="0" parTransId="{1D32CEE6-F3C5-4CAE-881C-EFBC79097925}" sibTransId="{FB0C622D-BC71-43DC-8B25-8498D7E1440C}"/>
    <dgm:cxn modelId="{16128545-F681-4357-9BEA-7C28DC8662D1}" type="presOf" srcId="{9265871D-6742-47F0-B527-FC9BD83BF837}" destId="{D75B648C-3262-4CA8-BEC9-680A07E3952C}" srcOrd="0" destOrd="0" presId="urn:microsoft.com/office/officeart/2005/8/layout/chevron2"/>
    <dgm:cxn modelId="{F8547446-8541-43C3-8603-19989900FA6F}" srcId="{95045C13-955A-472B-8CCE-9B519FBE7B4D}" destId="{CDAD7C4B-7ADD-40F4-8039-765B84E4D165}" srcOrd="0" destOrd="0" parTransId="{28763C8A-2B6B-4745-A8B6-C448D5A97637}" sibTransId="{7D1AAF77-B002-4C63-8737-F700E4CBC79F}"/>
    <dgm:cxn modelId="{EA80286C-4F14-4A78-8EAF-7249486E3D84}" type="presOf" srcId="{C304A787-F332-45B0-B1EB-4A5260E51BDD}" destId="{CDC5589F-782B-4D76-B6B7-C49303216F8A}" srcOrd="0" destOrd="0" presId="urn:microsoft.com/office/officeart/2005/8/layout/chevron2"/>
    <dgm:cxn modelId="{EF305270-0A20-4193-8E77-6819D1BFFBD4}" type="presOf" srcId="{83C9BA2A-4357-4A1A-8C79-15DC36C3E402}" destId="{7A041C2C-1D98-4521-AC7E-957348493B23}" srcOrd="0" destOrd="0" presId="urn:microsoft.com/office/officeart/2005/8/layout/chevron2"/>
    <dgm:cxn modelId="{50DE6E55-354B-4633-9E3F-D73F384B9046}" type="presOf" srcId="{75F98015-0840-493D-8CC1-E8673823E1B8}" destId="{7F8C3218-A5ED-4B11-A135-C1150245350C}" srcOrd="0" destOrd="0" presId="urn:microsoft.com/office/officeart/2005/8/layout/chevron2"/>
    <dgm:cxn modelId="{A1361576-30A1-4FCE-B0AA-116B3801570A}" srcId="{09463610-D27D-460A-A3DA-8ADB504E0984}" destId="{83C9BA2A-4357-4A1A-8C79-15DC36C3E402}" srcOrd="0" destOrd="0" parTransId="{BD323649-E787-436B-A89A-3E371E6DDB00}" sibTransId="{80FC1BEA-D094-4F8F-8212-CDAF876D9646}"/>
    <dgm:cxn modelId="{55736C56-9177-455C-ABFA-2970C7C00ABB}" srcId="{C304A787-F332-45B0-B1EB-4A5260E51BDD}" destId="{D5D6C16C-F170-4199-88B1-D394093AAA43}" srcOrd="0" destOrd="0" parTransId="{A483942F-5FC4-4556-84E6-FA5872D8994A}" sibTransId="{558BE29F-5B67-414C-AFFA-60D1AB0CA301}"/>
    <dgm:cxn modelId="{A1615B79-EB76-4105-8A77-4D1DFC90551D}" srcId="{9FE57065-0DCB-4DB2-93C5-8DE52353A34E}" destId="{E172CA7A-5D30-4D21-8D96-0BFF598D8BDA}" srcOrd="4" destOrd="0" parTransId="{DC0DDDA2-4202-4A34-9C29-6713F09DABD9}" sibTransId="{0CF7E714-9A86-4CF1-95C0-BB3CE9CA0747}"/>
    <dgm:cxn modelId="{3F9A2983-12A6-47D1-9840-4D941723D8D7}" srcId="{9FE57065-0DCB-4DB2-93C5-8DE52353A34E}" destId="{09463610-D27D-460A-A3DA-8ADB504E0984}" srcOrd="2" destOrd="0" parTransId="{6D274F17-3683-4613-B53C-604F4FF70938}" sibTransId="{3C5BF172-A472-4444-9F71-5AB27255282A}"/>
    <dgm:cxn modelId="{819FFC84-9E9D-45C4-B500-C9816910F990}" srcId="{68F80A0D-2BE6-475E-A32B-D4838D884F12}" destId="{8E097DBC-A0F3-409B-B08E-E00415C8D7BA}" srcOrd="0" destOrd="0" parTransId="{8304D539-EF0E-4DB1-8B0B-F3B5D6C628C2}" sibTransId="{6B38A230-1B55-4F6B-882F-61720C3E0CFD}"/>
    <dgm:cxn modelId="{1A65C388-79D1-4FE8-9745-688CA4D47F30}" srcId="{9FE57065-0DCB-4DB2-93C5-8DE52353A34E}" destId="{75F98015-0840-493D-8CC1-E8673823E1B8}" srcOrd="1" destOrd="0" parTransId="{4D528048-8853-4961-838D-D446D779DAAD}" sibTransId="{B5FDD90F-84F0-4A38-8A5D-EA55B0ED8819}"/>
    <dgm:cxn modelId="{AF575EA3-9BDC-44B1-9585-665DB72CA604}" type="presOf" srcId="{95045C13-955A-472B-8CCE-9B519FBE7B4D}" destId="{E5E627EF-BDA3-4F83-8CC5-9D19737CCF02}" srcOrd="0" destOrd="0" presId="urn:microsoft.com/office/officeart/2005/8/layout/chevron2"/>
    <dgm:cxn modelId="{63A427A6-C44B-470B-B3CB-3F20ACD15406}" type="presOf" srcId="{CDAD7C4B-7ADD-40F4-8039-765B84E4D165}" destId="{B44E14DD-FBA6-4977-9CEF-FD343BB7B157}" srcOrd="0" destOrd="0" presId="urn:microsoft.com/office/officeart/2005/8/layout/chevron2"/>
    <dgm:cxn modelId="{B8371EA9-166E-446B-B61B-B8604B7DF98E}" srcId="{F6897481-AF67-4D3B-ADED-68CCE39DEF6E}" destId="{9265871D-6742-47F0-B527-FC9BD83BF837}" srcOrd="0" destOrd="0" parTransId="{F3B11A12-BB4A-459F-A2D7-E91DDBDDEDB5}" sibTransId="{796B92DF-A950-49D4-A18A-19A32614CABC}"/>
    <dgm:cxn modelId="{E5B522B3-36B0-4257-B338-E08039D8CAF9}" srcId="{E172CA7A-5D30-4D21-8D96-0BFF598D8BDA}" destId="{B4D5B4D7-B165-4EE0-816E-5E96F11781EF}" srcOrd="0" destOrd="0" parTransId="{57BF65BD-F202-4DA8-A96B-073D711CB9D2}" sibTransId="{723C9AD9-3DB9-4AF4-B811-D0211993D1CD}"/>
    <dgm:cxn modelId="{3AA4C5BE-DD46-4406-85F8-A2FAE1C37341}" srcId="{9FE57065-0DCB-4DB2-93C5-8DE52353A34E}" destId="{C304A787-F332-45B0-B1EB-4A5260E51BDD}" srcOrd="5" destOrd="0" parTransId="{E3C079DB-2C83-4C5C-BC3D-7B3ECAC7473B}" sibTransId="{BAA933BF-522F-45DF-9135-619847027689}"/>
    <dgm:cxn modelId="{7AE5E7BE-1414-463F-B729-5CDDA03D8F24}" type="presOf" srcId="{F6897481-AF67-4D3B-ADED-68CCE39DEF6E}" destId="{3DA45C1B-BE58-41B1-A952-DB9EA7FCAC3F}" srcOrd="0" destOrd="0" presId="urn:microsoft.com/office/officeart/2005/8/layout/chevron2"/>
    <dgm:cxn modelId="{A7DBEBC7-93AD-4A92-BD3F-713E7F759495}" type="presOf" srcId="{8E097DBC-A0F3-409B-B08E-E00415C8D7BA}" destId="{99498157-86C1-49A4-822E-4B30403D7340}" srcOrd="0" destOrd="0" presId="urn:microsoft.com/office/officeart/2005/8/layout/chevron2"/>
    <dgm:cxn modelId="{17A619CF-2567-4445-B393-DFD09CCE78A6}" srcId="{9FE57065-0DCB-4DB2-93C5-8DE52353A34E}" destId="{469E2A90-7AA7-4DF5-9E55-32E67AF20118}" srcOrd="6" destOrd="0" parTransId="{B8C9EB73-1129-4815-B1E6-ED89595BC52D}" sibTransId="{A10753DF-81F0-414F-B35F-FFC166B172A5}"/>
    <dgm:cxn modelId="{9386FDDF-C58F-4B0D-90FF-438B4B2344CD}" srcId="{9FE57065-0DCB-4DB2-93C5-8DE52353A34E}" destId="{68F80A0D-2BE6-475E-A32B-D4838D884F12}" srcOrd="7" destOrd="0" parTransId="{B09258FD-B350-4B8D-8392-8CB69031F7ED}" sibTransId="{AC359706-B4F4-44A4-A5F0-8CC5E96042C7}"/>
    <dgm:cxn modelId="{35E866ED-A9D1-4F30-9F41-B98AB502F775}" type="presOf" srcId="{B4D5B4D7-B165-4EE0-816E-5E96F11781EF}" destId="{54301E84-5B60-4B62-AA85-7F4CE468C2C3}" srcOrd="0" destOrd="0" presId="urn:microsoft.com/office/officeart/2005/8/layout/chevron2"/>
    <dgm:cxn modelId="{1EDD61F2-9A43-4E5D-BAB0-91301E251070}" type="presOf" srcId="{09463610-D27D-460A-A3DA-8ADB504E0984}" destId="{D47CF7B9-0662-40C3-A73E-EF6B2AFDD829}" srcOrd="0" destOrd="0" presId="urn:microsoft.com/office/officeart/2005/8/layout/chevron2"/>
    <dgm:cxn modelId="{031958F9-17C3-46C9-874C-C32780F333A3}" srcId="{9FE57065-0DCB-4DB2-93C5-8DE52353A34E}" destId="{95045C13-955A-472B-8CCE-9B519FBE7B4D}" srcOrd="3" destOrd="0" parTransId="{DD2B6ADC-2067-4513-AA4E-F892520F5046}" sibTransId="{64138702-CC47-4C98-8C41-82FA7F3C1633}"/>
    <dgm:cxn modelId="{B9124A4F-91F2-4E21-8B19-30013C22C7FF}" type="presParOf" srcId="{26B1D379-8CA8-4AC4-999A-80C0A9C2F27D}" destId="{2963EB3A-A926-409B-9F4A-37641DF3050B}" srcOrd="0" destOrd="0" presId="urn:microsoft.com/office/officeart/2005/8/layout/chevron2"/>
    <dgm:cxn modelId="{9C3EEC54-D8AD-48AB-8845-6D8EB9F22FB3}" type="presParOf" srcId="{2963EB3A-A926-409B-9F4A-37641DF3050B}" destId="{3DA45C1B-BE58-41B1-A952-DB9EA7FCAC3F}" srcOrd="0" destOrd="0" presId="urn:microsoft.com/office/officeart/2005/8/layout/chevron2"/>
    <dgm:cxn modelId="{2269369C-910A-4E56-A3FD-693CE04116E8}" type="presParOf" srcId="{2963EB3A-A926-409B-9F4A-37641DF3050B}" destId="{D75B648C-3262-4CA8-BEC9-680A07E3952C}" srcOrd="1" destOrd="0" presId="urn:microsoft.com/office/officeart/2005/8/layout/chevron2"/>
    <dgm:cxn modelId="{F52F8C35-C035-4B13-B634-B5A79BC84830}" type="presParOf" srcId="{26B1D379-8CA8-4AC4-999A-80C0A9C2F27D}" destId="{E02240D1-C132-4B44-8BF0-1C03CB76DB02}" srcOrd="1" destOrd="0" presId="urn:microsoft.com/office/officeart/2005/8/layout/chevron2"/>
    <dgm:cxn modelId="{D4025012-FFCA-4F19-B751-C2AB872DEBC6}" type="presParOf" srcId="{26B1D379-8CA8-4AC4-999A-80C0A9C2F27D}" destId="{219A2619-DDA7-40CA-ADE0-0C32EB890CE2}" srcOrd="2" destOrd="0" presId="urn:microsoft.com/office/officeart/2005/8/layout/chevron2"/>
    <dgm:cxn modelId="{237FAB11-CE7F-4A5E-AADA-C2408A2C13C1}" type="presParOf" srcId="{219A2619-DDA7-40CA-ADE0-0C32EB890CE2}" destId="{7F8C3218-A5ED-4B11-A135-C1150245350C}" srcOrd="0" destOrd="0" presId="urn:microsoft.com/office/officeart/2005/8/layout/chevron2"/>
    <dgm:cxn modelId="{5005504D-F2DA-4344-9C63-FF61E05A89FE}" type="presParOf" srcId="{219A2619-DDA7-40CA-ADE0-0C32EB890CE2}" destId="{0283724B-24C1-4776-8AC6-FFF58F6ECDA0}" srcOrd="1" destOrd="0" presId="urn:microsoft.com/office/officeart/2005/8/layout/chevron2"/>
    <dgm:cxn modelId="{436E333E-29CB-4FCD-BD3D-325EE994814C}" type="presParOf" srcId="{26B1D379-8CA8-4AC4-999A-80C0A9C2F27D}" destId="{387DD72E-B1E2-48DC-805E-F9E42393F8C7}" srcOrd="3" destOrd="0" presId="urn:microsoft.com/office/officeart/2005/8/layout/chevron2"/>
    <dgm:cxn modelId="{4CEBA59E-524A-4B12-BFAF-26AECAB7EBF4}" type="presParOf" srcId="{26B1D379-8CA8-4AC4-999A-80C0A9C2F27D}" destId="{C7776DD4-26EB-4EA8-8195-64B1379C7A45}" srcOrd="4" destOrd="0" presId="urn:microsoft.com/office/officeart/2005/8/layout/chevron2"/>
    <dgm:cxn modelId="{A2888BDB-0313-40BB-95E5-0B42239091AC}" type="presParOf" srcId="{C7776DD4-26EB-4EA8-8195-64B1379C7A45}" destId="{D47CF7B9-0662-40C3-A73E-EF6B2AFDD829}" srcOrd="0" destOrd="0" presId="urn:microsoft.com/office/officeart/2005/8/layout/chevron2"/>
    <dgm:cxn modelId="{DEDF2737-38CA-49FD-96BC-75A3C964DFDC}" type="presParOf" srcId="{C7776DD4-26EB-4EA8-8195-64B1379C7A45}" destId="{7A041C2C-1D98-4521-AC7E-957348493B23}" srcOrd="1" destOrd="0" presId="urn:microsoft.com/office/officeart/2005/8/layout/chevron2"/>
    <dgm:cxn modelId="{24F3B5B9-D88C-454C-9AB2-D4E6A4B682FA}" type="presParOf" srcId="{26B1D379-8CA8-4AC4-999A-80C0A9C2F27D}" destId="{DC2258B2-6AC0-43FB-A2E4-8B6473154F60}" srcOrd="5" destOrd="0" presId="urn:microsoft.com/office/officeart/2005/8/layout/chevron2"/>
    <dgm:cxn modelId="{9287C9FA-E98B-4562-9A61-26307688BDCB}" type="presParOf" srcId="{26B1D379-8CA8-4AC4-999A-80C0A9C2F27D}" destId="{E95BDDDB-BABD-4184-BE63-0D99523C9652}" srcOrd="6" destOrd="0" presId="urn:microsoft.com/office/officeart/2005/8/layout/chevron2"/>
    <dgm:cxn modelId="{18764DF5-1131-4B99-9A43-90F0EF458CEF}" type="presParOf" srcId="{E95BDDDB-BABD-4184-BE63-0D99523C9652}" destId="{E5E627EF-BDA3-4F83-8CC5-9D19737CCF02}" srcOrd="0" destOrd="0" presId="urn:microsoft.com/office/officeart/2005/8/layout/chevron2"/>
    <dgm:cxn modelId="{33277950-77DA-41CA-AC10-1862393A5C2A}" type="presParOf" srcId="{E95BDDDB-BABD-4184-BE63-0D99523C9652}" destId="{B44E14DD-FBA6-4977-9CEF-FD343BB7B157}" srcOrd="1" destOrd="0" presId="urn:microsoft.com/office/officeart/2005/8/layout/chevron2"/>
    <dgm:cxn modelId="{A71939FE-855F-4884-A46F-CB862DE17FA7}" type="presParOf" srcId="{26B1D379-8CA8-4AC4-999A-80C0A9C2F27D}" destId="{AB192951-F4DC-443F-8A12-24D1BFED21BF}" srcOrd="7" destOrd="0" presId="urn:microsoft.com/office/officeart/2005/8/layout/chevron2"/>
    <dgm:cxn modelId="{594416CA-FF57-4B33-B1B0-2DF88B6C363F}" type="presParOf" srcId="{26B1D379-8CA8-4AC4-999A-80C0A9C2F27D}" destId="{EB05A635-2BAA-4D4D-BDBE-82CEC8B3CB44}" srcOrd="8" destOrd="0" presId="urn:microsoft.com/office/officeart/2005/8/layout/chevron2"/>
    <dgm:cxn modelId="{040E8532-E4C3-474B-9DBE-92E42A6F0B04}" type="presParOf" srcId="{EB05A635-2BAA-4D4D-BDBE-82CEC8B3CB44}" destId="{3221783A-81AA-41B2-A96F-D5F533059D5E}" srcOrd="0" destOrd="0" presId="urn:microsoft.com/office/officeart/2005/8/layout/chevron2"/>
    <dgm:cxn modelId="{3ED4FEEB-0B17-4553-AAD6-33284648EFDD}" type="presParOf" srcId="{EB05A635-2BAA-4D4D-BDBE-82CEC8B3CB44}" destId="{54301E84-5B60-4B62-AA85-7F4CE468C2C3}" srcOrd="1" destOrd="0" presId="urn:microsoft.com/office/officeart/2005/8/layout/chevron2"/>
    <dgm:cxn modelId="{E2629A39-644D-46EB-A4FA-8C1574E369BD}" type="presParOf" srcId="{26B1D379-8CA8-4AC4-999A-80C0A9C2F27D}" destId="{71A830C8-A82A-4C4A-AE09-BCA354C53941}" srcOrd="9" destOrd="0" presId="urn:microsoft.com/office/officeart/2005/8/layout/chevron2"/>
    <dgm:cxn modelId="{4C649F89-C498-4AE9-98F7-4FF19217A8B7}" type="presParOf" srcId="{26B1D379-8CA8-4AC4-999A-80C0A9C2F27D}" destId="{5FA7B87A-C176-4119-A683-1315A858C2B6}" srcOrd="10" destOrd="0" presId="urn:microsoft.com/office/officeart/2005/8/layout/chevron2"/>
    <dgm:cxn modelId="{6455BFCC-AFC7-4D53-84AF-C36E60897581}" type="presParOf" srcId="{5FA7B87A-C176-4119-A683-1315A858C2B6}" destId="{CDC5589F-782B-4D76-B6B7-C49303216F8A}" srcOrd="0" destOrd="0" presId="urn:microsoft.com/office/officeart/2005/8/layout/chevron2"/>
    <dgm:cxn modelId="{241A48F2-4F2E-4F8B-971C-DE37A6DB7931}" type="presParOf" srcId="{5FA7B87A-C176-4119-A683-1315A858C2B6}" destId="{4E85AE9E-A79B-4B18-9006-C2EC0E9060B5}" srcOrd="1" destOrd="0" presId="urn:microsoft.com/office/officeart/2005/8/layout/chevron2"/>
    <dgm:cxn modelId="{DEB16A95-0281-4C9E-B32F-C33A21B73C0D}" type="presParOf" srcId="{26B1D379-8CA8-4AC4-999A-80C0A9C2F27D}" destId="{BC275DDF-456B-438D-83CB-F6B4B0079C0D}" srcOrd="11" destOrd="0" presId="urn:microsoft.com/office/officeart/2005/8/layout/chevron2"/>
    <dgm:cxn modelId="{2646AA36-398A-4EC8-B1F2-17A5955D4C07}" type="presParOf" srcId="{26B1D379-8CA8-4AC4-999A-80C0A9C2F27D}" destId="{9074929A-2139-4BDA-AE35-A465A3C6F4B8}" srcOrd="12" destOrd="0" presId="urn:microsoft.com/office/officeart/2005/8/layout/chevron2"/>
    <dgm:cxn modelId="{5EE4CDD9-894F-4255-A6BC-E1FB4B051188}" type="presParOf" srcId="{9074929A-2139-4BDA-AE35-A465A3C6F4B8}" destId="{BD478AA9-A745-4890-96CF-E61E0D882EB7}" srcOrd="0" destOrd="0" presId="urn:microsoft.com/office/officeart/2005/8/layout/chevron2"/>
    <dgm:cxn modelId="{CD80BA09-53D9-4644-8D70-4B756663EC37}" type="presParOf" srcId="{9074929A-2139-4BDA-AE35-A465A3C6F4B8}" destId="{CEB92A30-F722-473C-9C8E-DE015936AB91}" srcOrd="1" destOrd="0" presId="urn:microsoft.com/office/officeart/2005/8/layout/chevron2"/>
    <dgm:cxn modelId="{348DC75A-0DEC-4D4F-B65C-3C929C6B48E9}" type="presParOf" srcId="{26B1D379-8CA8-4AC4-999A-80C0A9C2F27D}" destId="{96356524-D4B9-4E55-832E-B1D260E98A7C}" srcOrd="13" destOrd="0" presId="urn:microsoft.com/office/officeart/2005/8/layout/chevron2"/>
    <dgm:cxn modelId="{1ECE3100-304A-4D40-BE17-6A23575D9200}" type="presParOf" srcId="{26B1D379-8CA8-4AC4-999A-80C0A9C2F27D}" destId="{B11B916D-A405-49ED-993B-F21DAB385DFA}" srcOrd="14" destOrd="0" presId="urn:microsoft.com/office/officeart/2005/8/layout/chevron2"/>
    <dgm:cxn modelId="{26DE60AD-A9C5-41F2-B22C-82C7C5137316}" type="presParOf" srcId="{B11B916D-A405-49ED-993B-F21DAB385DFA}" destId="{00CCF3EF-6A5A-449D-AACF-3E8A632DB152}" srcOrd="0" destOrd="0" presId="urn:microsoft.com/office/officeart/2005/8/layout/chevron2"/>
    <dgm:cxn modelId="{FCD6FA16-670F-459A-9557-92C44BD025A9}" type="presParOf" srcId="{B11B916D-A405-49ED-993B-F21DAB385DFA}" destId="{99498157-86C1-49A4-822E-4B30403D73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E57065-0DCB-4DB2-93C5-8DE52353A34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uk-UA"/>
        </a:p>
      </dgm:t>
    </dgm:pt>
    <dgm:pt modelId="{F6897481-AF67-4D3B-ADED-68CCE39DEF6E}">
      <dgm:prSet phldrT="[Текст]" custT="1"/>
      <dgm:spPr/>
      <dgm:t>
        <a:bodyPr/>
        <a:lstStyle/>
        <a:p>
          <a:r>
            <a:rPr lang="uk-UA" sz="1600" dirty="0">
              <a:latin typeface="Arial" pitchFamily="34" charset="0"/>
              <a:cs typeface="Arial" pitchFamily="34" charset="0"/>
            </a:rPr>
            <a:t>1</a:t>
          </a:r>
        </a:p>
      </dgm:t>
    </dgm:pt>
    <dgm:pt modelId="{D9116B13-6ADD-4DF1-AEC1-05B040CAECD7}" type="parTrans" cxnId="{2AB5A60F-5362-4910-BF84-A846E3A79814}">
      <dgm:prSet/>
      <dgm:spPr/>
      <dgm:t>
        <a:bodyPr/>
        <a:lstStyle/>
        <a:p>
          <a:endParaRPr lang="uk-UA" sz="1600">
            <a:latin typeface="Arial" pitchFamily="34" charset="0"/>
            <a:cs typeface="Arial" pitchFamily="34" charset="0"/>
          </a:endParaRPr>
        </a:p>
      </dgm:t>
    </dgm:pt>
    <dgm:pt modelId="{AD2737FE-0BE6-4557-90FE-C28C13A282EA}" type="sibTrans" cxnId="{2AB5A60F-5362-4910-BF84-A846E3A79814}">
      <dgm:prSet/>
      <dgm:spPr/>
      <dgm:t>
        <a:bodyPr/>
        <a:lstStyle/>
        <a:p>
          <a:endParaRPr lang="uk-UA" sz="1600">
            <a:latin typeface="Arial" pitchFamily="34" charset="0"/>
            <a:cs typeface="Arial" pitchFamily="34" charset="0"/>
          </a:endParaRPr>
        </a:p>
      </dgm:t>
    </dgm:pt>
    <dgm:pt modelId="{9265871D-6742-47F0-B527-FC9BD83BF837}">
      <dgm:prSet phldrT="[Текст]" custT="1"/>
      <dgm:spPr/>
      <dgm:t>
        <a:bodyPr/>
        <a:lstStyle/>
        <a:p>
          <a:r>
            <a:rPr lang="ru-RU" sz="1600" dirty="0">
              <a:latin typeface="Arial" pitchFamily="34" charset="0"/>
              <a:cs typeface="Arial" pitchFamily="34" charset="0"/>
            </a:rPr>
            <a:t>Изучить физико-химические и технологические свойства АФИ и суппозиторной основы.</a:t>
          </a:r>
          <a:endParaRPr lang="uk-UA" sz="1600" dirty="0">
            <a:latin typeface="Arial" pitchFamily="34" charset="0"/>
            <a:cs typeface="Arial" pitchFamily="34" charset="0"/>
          </a:endParaRPr>
        </a:p>
      </dgm:t>
    </dgm:pt>
    <dgm:pt modelId="{F3B11A12-BB4A-459F-A2D7-E91DDBDDEDB5}" type="parTrans" cxnId="{B8371EA9-166E-446B-B61B-B8604B7DF98E}">
      <dgm:prSet/>
      <dgm:spPr/>
      <dgm:t>
        <a:bodyPr/>
        <a:lstStyle/>
        <a:p>
          <a:endParaRPr lang="uk-UA" sz="1600">
            <a:latin typeface="Arial" pitchFamily="34" charset="0"/>
            <a:cs typeface="Arial" pitchFamily="34" charset="0"/>
          </a:endParaRPr>
        </a:p>
      </dgm:t>
    </dgm:pt>
    <dgm:pt modelId="{796B92DF-A950-49D4-A18A-19A32614CABC}" type="sibTrans" cxnId="{B8371EA9-166E-446B-B61B-B8604B7DF98E}">
      <dgm:prSet/>
      <dgm:spPr/>
      <dgm:t>
        <a:bodyPr/>
        <a:lstStyle/>
        <a:p>
          <a:endParaRPr lang="uk-UA" sz="1600">
            <a:latin typeface="Arial" pitchFamily="34" charset="0"/>
            <a:cs typeface="Arial" pitchFamily="34" charset="0"/>
          </a:endParaRPr>
        </a:p>
      </dgm:t>
    </dgm:pt>
    <dgm:pt modelId="{75F98015-0840-493D-8CC1-E8673823E1B8}">
      <dgm:prSet phldrT="[Текст]" custT="1"/>
      <dgm:spPr/>
      <dgm:t>
        <a:bodyPr/>
        <a:lstStyle/>
        <a:p>
          <a:r>
            <a:rPr lang="uk-UA" sz="1600" dirty="0">
              <a:latin typeface="Arial" pitchFamily="34" charset="0"/>
              <a:cs typeface="Arial" pitchFamily="34" charset="0"/>
            </a:rPr>
            <a:t>2</a:t>
          </a:r>
        </a:p>
      </dgm:t>
    </dgm:pt>
    <dgm:pt modelId="{4D528048-8853-4961-838D-D446D779DAAD}" type="parTrans" cxnId="{1A65C388-79D1-4FE8-9745-688CA4D47F30}">
      <dgm:prSet/>
      <dgm:spPr/>
      <dgm:t>
        <a:bodyPr/>
        <a:lstStyle/>
        <a:p>
          <a:endParaRPr lang="uk-UA" sz="1600">
            <a:latin typeface="Arial" pitchFamily="34" charset="0"/>
            <a:cs typeface="Arial" pitchFamily="34" charset="0"/>
          </a:endParaRPr>
        </a:p>
      </dgm:t>
    </dgm:pt>
    <dgm:pt modelId="{B5FDD90F-84F0-4A38-8A5D-EA55B0ED8819}" type="sibTrans" cxnId="{1A65C388-79D1-4FE8-9745-688CA4D47F30}">
      <dgm:prSet/>
      <dgm:spPr/>
      <dgm:t>
        <a:bodyPr/>
        <a:lstStyle/>
        <a:p>
          <a:endParaRPr lang="uk-UA" sz="1600">
            <a:latin typeface="Arial" pitchFamily="34" charset="0"/>
            <a:cs typeface="Arial" pitchFamily="34" charset="0"/>
          </a:endParaRPr>
        </a:p>
      </dgm:t>
    </dgm:pt>
    <dgm:pt modelId="{551340FE-ABDA-49FB-B6F2-BE4DA6F46201}">
      <dgm:prSet phldrT="[Текст]" custT="1"/>
      <dgm:spPr/>
      <dgm:t>
        <a:bodyPr/>
        <a:lstStyle/>
        <a:p>
          <a:r>
            <a:rPr lang="ru-RU" sz="1600" dirty="0">
              <a:latin typeface="Arial" pitchFamily="34" charset="0"/>
              <a:cs typeface="Arial" pitchFamily="34" charset="0"/>
            </a:rPr>
            <a:t>Изучить совместимость АФИ, основы и вспомогательных веществ в различных </a:t>
          </a:r>
          <a:r>
            <a:rPr lang="ru-RU" sz="1600" dirty="0" err="1">
              <a:latin typeface="Arial" pitchFamily="34" charset="0"/>
              <a:cs typeface="Arial" pitchFamily="34" charset="0"/>
            </a:rPr>
            <a:t>суппозиторних</a:t>
          </a:r>
          <a:r>
            <a:rPr lang="ru-RU" sz="1600" dirty="0">
              <a:latin typeface="Arial" pitchFamily="34" charset="0"/>
              <a:cs typeface="Arial" pitchFamily="34" charset="0"/>
            </a:rPr>
            <a:t> композициях.</a:t>
          </a:r>
          <a:endParaRPr lang="uk-UA" sz="1600" dirty="0">
            <a:latin typeface="Arial" pitchFamily="34" charset="0"/>
            <a:cs typeface="Arial" pitchFamily="34" charset="0"/>
          </a:endParaRPr>
        </a:p>
      </dgm:t>
    </dgm:pt>
    <dgm:pt modelId="{1D32CEE6-F3C5-4CAE-881C-EFBC79097925}" type="parTrans" cxnId="{A89DFA62-C8C8-43A9-937F-060E8A4061AB}">
      <dgm:prSet/>
      <dgm:spPr/>
      <dgm:t>
        <a:bodyPr/>
        <a:lstStyle/>
        <a:p>
          <a:endParaRPr lang="uk-UA" sz="1600">
            <a:latin typeface="Arial" pitchFamily="34" charset="0"/>
            <a:cs typeface="Arial" pitchFamily="34" charset="0"/>
          </a:endParaRPr>
        </a:p>
      </dgm:t>
    </dgm:pt>
    <dgm:pt modelId="{FB0C622D-BC71-43DC-8B25-8498D7E1440C}" type="sibTrans" cxnId="{A89DFA62-C8C8-43A9-937F-060E8A4061AB}">
      <dgm:prSet/>
      <dgm:spPr/>
      <dgm:t>
        <a:bodyPr/>
        <a:lstStyle/>
        <a:p>
          <a:endParaRPr lang="uk-UA" sz="1600">
            <a:latin typeface="Arial" pitchFamily="34" charset="0"/>
            <a:cs typeface="Arial" pitchFamily="34" charset="0"/>
          </a:endParaRPr>
        </a:p>
      </dgm:t>
    </dgm:pt>
    <dgm:pt modelId="{09463610-D27D-460A-A3DA-8ADB504E0984}">
      <dgm:prSet phldrT="[Текст]" custT="1"/>
      <dgm:spPr/>
      <dgm:t>
        <a:bodyPr/>
        <a:lstStyle/>
        <a:p>
          <a:r>
            <a:rPr lang="uk-UA" sz="1600" dirty="0">
              <a:latin typeface="Arial" pitchFamily="34" charset="0"/>
              <a:cs typeface="Arial" pitchFamily="34" charset="0"/>
            </a:rPr>
            <a:t>3</a:t>
          </a:r>
        </a:p>
      </dgm:t>
    </dgm:pt>
    <dgm:pt modelId="{6D274F17-3683-4613-B53C-604F4FF70938}" type="parTrans" cxnId="{3F9A2983-12A6-47D1-9840-4D941723D8D7}">
      <dgm:prSet/>
      <dgm:spPr/>
      <dgm:t>
        <a:bodyPr/>
        <a:lstStyle/>
        <a:p>
          <a:endParaRPr lang="uk-UA" sz="1600">
            <a:latin typeface="Arial" pitchFamily="34" charset="0"/>
            <a:cs typeface="Arial" pitchFamily="34" charset="0"/>
          </a:endParaRPr>
        </a:p>
      </dgm:t>
    </dgm:pt>
    <dgm:pt modelId="{3C5BF172-A472-4444-9F71-5AB27255282A}" type="sibTrans" cxnId="{3F9A2983-12A6-47D1-9840-4D941723D8D7}">
      <dgm:prSet/>
      <dgm:spPr/>
      <dgm:t>
        <a:bodyPr/>
        <a:lstStyle/>
        <a:p>
          <a:endParaRPr lang="uk-UA" sz="1600">
            <a:latin typeface="Arial" pitchFamily="34" charset="0"/>
            <a:cs typeface="Arial" pitchFamily="34" charset="0"/>
          </a:endParaRPr>
        </a:p>
      </dgm:t>
    </dgm:pt>
    <dgm:pt modelId="{83C9BA2A-4357-4A1A-8C79-15DC36C3E402}">
      <dgm:prSet phldrT="[Текст]" custT="1"/>
      <dgm:spPr/>
      <dgm:t>
        <a:bodyPr/>
        <a:lstStyle/>
        <a:p>
          <a:r>
            <a:rPr lang="ru-RU" sz="1600" dirty="0">
              <a:latin typeface="Arial" pitchFamily="34" charset="0"/>
              <a:cs typeface="Arial" pitchFamily="34" charset="0"/>
            </a:rPr>
            <a:t>Изучить природу и концентрацию вспомогательных веществ, их влияние на степень высвобождения лекарственного вещества из суппозиторной массы.</a:t>
          </a:r>
          <a:endParaRPr lang="uk-UA" sz="1600" dirty="0">
            <a:latin typeface="Arial" pitchFamily="34" charset="0"/>
            <a:cs typeface="Arial" pitchFamily="34" charset="0"/>
          </a:endParaRPr>
        </a:p>
      </dgm:t>
    </dgm:pt>
    <dgm:pt modelId="{BD323649-E787-436B-A89A-3E371E6DDB00}" type="parTrans" cxnId="{A1361576-30A1-4FCE-B0AA-116B3801570A}">
      <dgm:prSet/>
      <dgm:spPr/>
      <dgm:t>
        <a:bodyPr/>
        <a:lstStyle/>
        <a:p>
          <a:endParaRPr lang="uk-UA" sz="1600">
            <a:latin typeface="Arial" pitchFamily="34" charset="0"/>
            <a:cs typeface="Arial" pitchFamily="34" charset="0"/>
          </a:endParaRPr>
        </a:p>
      </dgm:t>
    </dgm:pt>
    <dgm:pt modelId="{80FC1BEA-D094-4F8F-8212-CDAF876D9646}" type="sibTrans" cxnId="{A1361576-30A1-4FCE-B0AA-116B3801570A}">
      <dgm:prSet/>
      <dgm:spPr/>
      <dgm:t>
        <a:bodyPr/>
        <a:lstStyle/>
        <a:p>
          <a:endParaRPr lang="uk-UA" sz="1600">
            <a:latin typeface="Arial" pitchFamily="34" charset="0"/>
            <a:cs typeface="Arial" pitchFamily="34" charset="0"/>
          </a:endParaRPr>
        </a:p>
      </dgm:t>
    </dgm:pt>
    <dgm:pt modelId="{95045C13-955A-472B-8CCE-9B519FBE7B4D}">
      <dgm:prSet custT="1"/>
      <dgm:spPr/>
      <dgm:t>
        <a:bodyPr/>
        <a:lstStyle/>
        <a:p>
          <a:r>
            <a:rPr lang="uk-UA" sz="1600" dirty="0">
              <a:latin typeface="Arial" pitchFamily="34" charset="0"/>
              <a:cs typeface="Arial" pitchFamily="34" charset="0"/>
            </a:rPr>
            <a:t>4</a:t>
          </a:r>
        </a:p>
      </dgm:t>
    </dgm:pt>
    <dgm:pt modelId="{DD2B6ADC-2067-4513-AA4E-F892520F5046}" type="parTrans" cxnId="{031958F9-17C3-46C9-874C-C32780F333A3}">
      <dgm:prSet/>
      <dgm:spPr/>
      <dgm:t>
        <a:bodyPr/>
        <a:lstStyle/>
        <a:p>
          <a:endParaRPr lang="uk-UA" sz="1600">
            <a:latin typeface="Arial" pitchFamily="34" charset="0"/>
            <a:cs typeface="Arial" pitchFamily="34" charset="0"/>
          </a:endParaRPr>
        </a:p>
      </dgm:t>
    </dgm:pt>
    <dgm:pt modelId="{64138702-CC47-4C98-8C41-82FA7F3C1633}" type="sibTrans" cxnId="{031958F9-17C3-46C9-874C-C32780F333A3}">
      <dgm:prSet/>
      <dgm:spPr/>
      <dgm:t>
        <a:bodyPr/>
        <a:lstStyle/>
        <a:p>
          <a:endParaRPr lang="uk-UA" sz="1600">
            <a:latin typeface="Arial" pitchFamily="34" charset="0"/>
            <a:cs typeface="Arial" pitchFamily="34" charset="0"/>
          </a:endParaRPr>
        </a:p>
      </dgm:t>
    </dgm:pt>
    <dgm:pt modelId="{E172CA7A-5D30-4D21-8D96-0BFF598D8BDA}">
      <dgm:prSet custT="1"/>
      <dgm:spPr/>
      <dgm:t>
        <a:bodyPr/>
        <a:lstStyle/>
        <a:p>
          <a:r>
            <a:rPr lang="uk-UA" sz="1600" dirty="0">
              <a:latin typeface="Arial" pitchFamily="34" charset="0"/>
              <a:cs typeface="Arial" pitchFamily="34" charset="0"/>
            </a:rPr>
            <a:t>5</a:t>
          </a:r>
        </a:p>
      </dgm:t>
    </dgm:pt>
    <dgm:pt modelId="{DC0DDDA2-4202-4A34-9C29-6713F09DABD9}" type="parTrans" cxnId="{A1615B79-EB76-4105-8A77-4D1DFC90551D}">
      <dgm:prSet/>
      <dgm:spPr/>
      <dgm:t>
        <a:bodyPr/>
        <a:lstStyle/>
        <a:p>
          <a:endParaRPr lang="uk-UA" sz="1600">
            <a:latin typeface="Arial" pitchFamily="34" charset="0"/>
            <a:cs typeface="Arial" pitchFamily="34" charset="0"/>
          </a:endParaRPr>
        </a:p>
      </dgm:t>
    </dgm:pt>
    <dgm:pt modelId="{0CF7E714-9A86-4CF1-95C0-BB3CE9CA0747}" type="sibTrans" cxnId="{A1615B79-EB76-4105-8A77-4D1DFC90551D}">
      <dgm:prSet/>
      <dgm:spPr/>
      <dgm:t>
        <a:bodyPr/>
        <a:lstStyle/>
        <a:p>
          <a:endParaRPr lang="uk-UA" sz="1600">
            <a:latin typeface="Arial" pitchFamily="34" charset="0"/>
            <a:cs typeface="Arial" pitchFamily="34" charset="0"/>
          </a:endParaRPr>
        </a:p>
      </dgm:t>
    </dgm:pt>
    <dgm:pt modelId="{CDAD7C4B-7ADD-40F4-8039-765B84E4D165}">
      <dgm:prSet custT="1"/>
      <dgm:spPr/>
      <dgm:t>
        <a:bodyPr/>
        <a:lstStyle/>
        <a:p>
          <a:r>
            <a:rPr lang="ru-RU" sz="1600" dirty="0">
              <a:latin typeface="Arial" pitchFamily="34" charset="0"/>
              <a:cs typeface="Arial" pitchFamily="34" charset="0"/>
            </a:rPr>
            <a:t>Рассчитать количество основы и вспомогательных веществ</a:t>
          </a:r>
          <a:r>
            <a:rPr lang="uk-UA" sz="1600" dirty="0">
              <a:latin typeface="Arial" pitchFamily="34" charset="0"/>
              <a:cs typeface="Arial" pitchFamily="34" charset="0"/>
            </a:rPr>
            <a:t>.</a:t>
          </a:r>
        </a:p>
      </dgm:t>
    </dgm:pt>
    <dgm:pt modelId="{28763C8A-2B6B-4745-A8B6-C448D5A97637}" type="parTrans" cxnId="{F8547446-8541-43C3-8603-19989900FA6F}">
      <dgm:prSet/>
      <dgm:spPr/>
      <dgm:t>
        <a:bodyPr/>
        <a:lstStyle/>
        <a:p>
          <a:endParaRPr lang="uk-UA" sz="1600">
            <a:latin typeface="Arial" pitchFamily="34" charset="0"/>
            <a:cs typeface="Arial" pitchFamily="34" charset="0"/>
          </a:endParaRPr>
        </a:p>
      </dgm:t>
    </dgm:pt>
    <dgm:pt modelId="{7D1AAF77-B002-4C63-8737-F700E4CBC79F}" type="sibTrans" cxnId="{F8547446-8541-43C3-8603-19989900FA6F}">
      <dgm:prSet/>
      <dgm:spPr/>
      <dgm:t>
        <a:bodyPr/>
        <a:lstStyle/>
        <a:p>
          <a:endParaRPr lang="uk-UA" sz="1600">
            <a:latin typeface="Arial" pitchFamily="34" charset="0"/>
            <a:cs typeface="Arial" pitchFamily="34" charset="0"/>
          </a:endParaRPr>
        </a:p>
      </dgm:t>
    </dgm:pt>
    <dgm:pt modelId="{B4D5B4D7-B165-4EE0-816E-5E96F11781EF}">
      <dgm:prSet custT="1"/>
      <dgm:spPr/>
      <dgm:t>
        <a:bodyPr/>
        <a:lstStyle/>
        <a:p>
          <a:r>
            <a:rPr lang="ru-RU" sz="1600" dirty="0">
              <a:latin typeface="Arial" pitchFamily="34" charset="0"/>
              <a:cs typeface="Arial" pitchFamily="34" charset="0"/>
            </a:rPr>
            <a:t>Обосновать способ введения АФИ в основу и рациональную технологию приготовления (измельчение, порядок введения АФИ в суппозиторную массу, время и температура перемешивания, скорость перемешивания при охлаждении).</a:t>
          </a:r>
          <a:endParaRPr lang="uk-UA" sz="1600" dirty="0">
            <a:latin typeface="Arial" pitchFamily="34" charset="0"/>
            <a:cs typeface="Arial" pitchFamily="34" charset="0"/>
          </a:endParaRPr>
        </a:p>
      </dgm:t>
    </dgm:pt>
    <dgm:pt modelId="{57BF65BD-F202-4DA8-A96B-073D711CB9D2}" type="parTrans" cxnId="{E5B522B3-36B0-4257-B338-E08039D8CAF9}">
      <dgm:prSet/>
      <dgm:spPr/>
      <dgm:t>
        <a:bodyPr/>
        <a:lstStyle/>
        <a:p>
          <a:endParaRPr lang="uk-UA" sz="1600">
            <a:latin typeface="Arial" pitchFamily="34" charset="0"/>
            <a:cs typeface="Arial" pitchFamily="34" charset="0"/>
          </a:endParaRPr>
        </a:p>
      </dgm:t>
    </dgm:pt>
    <dgm:pt modelId="{723C9AD9-3DB9-4AF4-B811-D0211993D1CD}" type="sibTrans" cxnId="{E5B522B3-36B0-4257-B338-E08039D8CAF9}">
      <dgm:prSet/>
      <dgm:spPr/>
      <dgm:t>
        <a:bodyPr/>
        <a:lstStyle/>
        <a:p>
          <a:endParaRPr lang="uk-UA" sz="1600">
            <a:latin typeface="Arial" pitchFamily="34" charset="0"/>
            <a:cs typeface="Arial" pitchFamily="34" charset="0"/>
          </a:endParaRPr>
        </a:p>
      </dgm:t>
    </dgm:pt>
    <dgm:pt modelId="{18CE1705-8A99-4384-8C6C-AEA52D551EF5}">
      <dgm:prSet custT="1"/>
      <dgm:spPr/>
      <dgm:t>
        <a:bodyPr/>
        <a:lstStyle/>
        <a:p>
          <a:r>
            <a:rPr lang="uk-UA" sz="1600" dirty="0">
              <a:latin typeface="Arial" pitchFamily="34" charset="0"/>
              <a:cs typeface="Arial" pitchFamily="34" charset="0"/>
            </a:rPr>
            <a:t>6</a:t>
          </a:r>
        </a:p>
      </dgm:t>
    </dgm:pt>
    <dgm:pt modelId="{1115ECFB-4DF0-4770-A39A-4DE1E6828094}" type="parTrans" cxnId="{AA21613C-1EB0-4F0C-86E0-0D9933C46642}">
      <dgm:prSet/>
      <dgm:spPr/>
      <dgm:t>
        <a:bodyPr/>
        <a:lstStyle/>
        <a:p>
          <a:endParaRPr lang="uk-UA" sz="1600">
            <a:latin typeface="Arial" pitchFamily="34" charset="0"/>
            <a:cs typeface="Arial" pitchFamily="34" charset="0"/>
          </a:endParaRPr>
        </a:p>
      </dgm:t>
    </dgm:pt>
    <dgm:pt modelId="{737D8165-FB7D-4B71-9D1F-82D5CBE2E49C}" type="sibTrans" cxnId="{AA21613C-1EB0-4F0C-86E0-0D9933C46642}">
      <dgm:prSet/>
      <dgm:spPr/>
      <dgm:t>
        <a:bodyPr/>
        <a:lstStyle/>
        <a:p>
          <a:endParaRPr lang="uk-UA" sz="1600">
            <a:latin typeface="Arial" pitchFamily="34" charset="0"/>
            <a:cs typeface="Arial" pitchFamily="34" charset="0"/>
          </a:endParaRPr>
        </a:p>
      </dgm:t>
    </dgm:pt>
    <dgm:pt modelId="{B5FCCB63-61CA-42DE-9432-77AA7F977CD0}">
      <dgm:prSet custT="1"/>
      <dgm:spPr/>
      <dgm:t>
        <a:bodyPr/>
        <a:lstStyle/>
        <a:p>
          <a:r>
            <a:rPr lang="uk-UA" sz="1600" dirty="0">
              <a:latin typeface="Arial" pitchFamily="34" charset="0"/>
              <a:cs typeface="Arial" pitchFamily="34" charset="0"/>
            </a:rPr>
            <a:t>Провести </a:t>
          </a:r>
          <a:r>
            <a:rPr lang="uk-UA" sz="1600" dirty="0" err="1">
              <a:latin typeface="Arial" pitchFamily="34" charset="0"/>
              <a:cs typeface="Arial" pitchFamily="34" charset="0"/>
            </a:rPr>
            <a:t>дальнейшие</a:t>
          </a:r>
          <a:r>
            <a:rPr lang="uk-UA" sz="1600" dirty="0">
              <a:latin typeface="Arial" pitchFamily="34" charset="0"/>
              <a:cs typeface="Arial" pitchFamily="34" charset="0"/>
            </a:rPr>
            <a:t> </a:t>
          </a:r>
          <a:r>
            <a:rPr lang="uk-UA" sz="1600" dirty="0" err="1">
              <a:latin typeface="Arial" pitchFamily="34" charset="0"/>
              <a:cs typeface="Arial" pitchFamily="34" charset="0"/>
            </a:rPr>
            <a:t>исследования</a:t>
          </a:r>
          <a:endParaRPr lang="uk-UA" sz="1600" dirty="0">
            <a:latin typeface="Arial" pitchFamily="34" charset="0"/>
            <a:cs typeface="Arial" pitchFamily="34" charset="0"/>
          </a:endParaRPr>
        </a:p>
      </dgm:t>
    </dgm:pt>
    <dgm:pt modelId="{46BD6B2B-C207-49CD-8B9E-1DB3D5E6D800}" type="parTrans" cxnId="{382E79A7-2300-4329-9E46-1227688C2072}">
      <dgm:prSet/>
      <dgm:spPr/>
      <dgm:t>
        <a:bodyPr/>
        <a:lstStyle/>
        <a:p>
          <a:endParaRPr lang="uk-UA" sz="1600">
            <a:latin typeface="Arial" pitchFamily="34" charset="0"/>
            <a:cs typeface="Arial" pitchFamily="34" charset="0"/>
          </a:endParaRPr>
        </a:p>
      </dgm:t>
    </dgm:pt>
    <dgm:pt modelId="{50451EDA-0938-4172-B84A-E8E90521E04D}" type="sibTrans" cxnId="{382E79A7-2300-4329-9E46-1227688C2072}">
      <dgm:prSet/>
      <dgm:spPr/>
      <dgm:t>
        <a:bodyPr/>
        <a:lstStyle/>
        <a:p>
          <a:endParaRPr lang="uk-UA" sz="1600">
            <a:latin typeface="Arial" pitchFamily="34" charset="0"/>
            <a:cs typeface="Arial" pitchFamily="34" charset="0"/>
          </a:endParaRPr>
        </a:p>
      </dgm:t>
    </dgm:pt>
    <dgm:pt modelId="{26B1D379-8CA8-4AC4-999A-80C0A9C2F27D}" type="pres">
      <dgm:prSet presAssocID="{9FE57065-0DCB-4DB2-93C5-8DE52353A34E}" presName="linearFlow" presStyleCnt="0">
        <dgm:presLayoutVars>
          <dgm:dir/>
          <dgm:animLvl val="lvl"/>
          <dgm:resizeHandles val="exact"/>
        </dgm:presLayoutVars>
      </dgm:prSet>
      <dgm:spPr/>
    </dgm:pt>
    <dgm:pt modelId="{2963EB3A-A926-409B-9F4A-37641DF3050B}" type="pres">
      <dgm:prSet presAssocID="{F6897481-AF67-4D3B-ADED-68CCE39DEF6E}" presName="composite" presStyleCnt="0"/>
      <dgm:spPr/>
    </dgm:pt>
    <dgm:pt modelId="{3DA45C1B-BE58-41B1-A952-DB9EA7FCAC3F}" type="pres">
      <dgm:prSet presAssocID="{F6897481-AF67-4D3B-ADED-68CCE39DEF6E}" presName="parentText" presStyleLbl="alignNode1" presStyleIdx="0" presStyleCnt="6">
        <dgm:presLayoutVars>
          <dgm:chMax val="1"/>
          <dgm:bulletEnabled val="1"/>
        </dgm:presLayoutVars>
      </dgm:prSet>
      <dgm:spPr/>
    </dgm:pt>
    <dgm:pt modelId="{D75B648C-3262-4CA8-BEC9-680A07E3952C}" type="pres">
      <dgm:prSet presAssocID="{F6897481-AF67-4D3B-ADED-68CCE39DEF6E}" presName="descendantText" presStyleLbl="alignAcc1" presStyleIdx="0" presStyleCnt="6" custScaleY="102170">
        <dgm:presLayoutVars>
          <dgm:bulletEnabled val="1"/>
        </dgm:presLayoutVars>
      </dgm:prSet>
      <dgm:spPr/>
    </dgm:pt>
    <dgm:pt modelId="{E02240D1-C132-4B44-8BF0-1C03CB76DB02}" type="pres">
      <dgm:prSet presAssocID="{AD2737FE-0BE6-4557-90FE-C28C13A282EA}" presName="sp" presStyleCnt="0"/>
      <dgm:spPr/>
    </dgm:pt>
    <dgm:pt modelId="{219A2619-DDA7-40CA-ADE0-0C32EB890CE2}" type="pres">
      <dgm:prSet presAssocID="{75F98015-0840-493D-8CC1-E8673823E1B8}" presName="composite" presStyleCnt="0"/>
      <dgm:spPr/>
    </dgm:pt>
    <dgm:pt modelId="{7F8C3218-A5ED-4B11-A135-C1150245350C}" type="pres">
      <dgm:prSet presAssocID="{75F98015-0840-493D-8CC1-E8673823E1B8}" presName="parentText" presStyleLbl="alignNode1" presStyleIdx="1" presStyleCnt="6">
        <dgm:presLayoutVars>
          <dgm:chMax val="1"/>
          <dgm:bulletEnabled val="1"/>
        </dgm:presLayoutVars>
      </dgm:prSet>
      <dgm:spPr/>
    </dgm:pt>
    <dgm:pt modelId="{0283724B-24C1-4776-8AC6-FFF58F6ECDA0}" type="pres">
      <dgm:prSet presAssocID="{75F98015-0840-493D-8CC1-E8673823E1B8}" presName="descendantText" presStyleLbl="alignAcc1" presStyleIdx="1" presStyleCnt="6" custScaleY="112311">
        <dgm:presLayoutVars>
          <dgm:bulletEnabled val="1"/>
        </dgm:presLayoutVars>
      </dgm:prSet>
      <dgm:spPr/>
    </dgm:pt>
    <dgm:pt modelId="{387DD72E-B1E2-48DC-805E-F9E42393F8C7}" type="pres">
      <dgm:prSet presAssocID="{B5FDD90F-84F0-4A38-8A5D-EA55B0ED8819}" presName="sp" presStyleCnt="0"/>
      <dgm:spPr/>
    </dgm:pt>
    <dgm:pt modelId="{C7776DD4-26EB-4EA8-8195-64B1379C7A45}" type="pres">
      <dgm:prSet presAssocID="{09463610-D27D-460A-A3DA-8ADB504E0984}" presName="composite" presStyleCnt="0"/>
      <dgm:spPr/>
    </dgm:pt>
    <dgm:pt modelId="{D47CF7B9-0662-40C3-A73E-EF6B2AFDD829}" type="pres">
      <dgm:prSet presAssocID="{09463610-D27D-460A-A3DA-8ADB504E0984}" presName="parentText" presStyleLbl="alignNode1" presStyleIdx="2" presStyleCnt="6">
        <dgm:presLayoutVars>
          <dgm:chMax val="1"/>
          <dgm:bulletEnabled val="1"/>
        </dgm:presLayoutVars>
      </dgm:prSet>
      <dgm:spPr/>
    </dgm:pt>
    <dgm:pt modelId="{7A041C2C-1D98-4521-AC7E-957348493B23}" type="pres">
      <dgm:prSet presAssocID="{09463610-D27D-460A-A3DA-8ADB504E0984}" presName="descendantText" presStyleLbl="alignAcc1" presStyleIdx="2" presStyleCnt="6" custScaleY="121775">
        <dgm:presLayoutVars>
          <dgm:bulletEnabled val="1"/>
        </dgm:presLayoutVars>
      </dgm:prSet>
      <dgm:spPr/>
    </dgm:pt>
    <dgm:pt modelId="{DC2258B2-6AC0-43FB-A2E4-8B6473154F60}" type="pres">
      <dgm:prSet presAssocID="{3C5BF172-A472-4444-9F71-5AB27255282A}" presName="sp" presStyleCnt="0"/>
      <dgm:spPr/>
    </dgm:pt>
    <dgm:pt modelId="{E95BDDDB-BABD-4184-BE63-0D99523C9652}" type="pres">
      <dgm:prSet presAssocID="{95045C13-955A-472B-8CCE-9B519FBE7B4D}" presName="composite" presStyleCnt="0"/>
      <dgm:spPr/>
    </dgm:pt>
    <dgm:pt modelId="{E5E627EF-BDA3-4F83-8CC5-9D19737CCF02}" type="pres">
      <dgm:prSet presAssocID="{95045C13-955A-472B-8CCE-9B519FBE7B4D}" presName="parentText" presStyleLbl="alignNode1" presStyleIdx="3" presStyleCnt="6" custLinFactNeighborX="-12301" custLinFactNeighborY="-7486">
        <dgm:presLayoutVars>
          <dgm:chMax val="1"/>
          <dgm:bulletEnabled val="1"/>
        </dgm:presLayoutVars>
      </dgm:prSet>
      <dgm:spPr/>
    </dgm:pt>
    <dgm:pt modelId="{B44E14DD-FBA6-4977-9CEF-FD343BB7B157}" type="pres">
      <dgm:prSet presAssocID="{95045C13-955A-472B-8CCE-9B519FBE7B4D}" presName="descendantText" presStyleLbl="alignAcc1" presStyleIdx="3" presStyleCnt="6" custScaleY="97581" custLinFactNeighborX="426" custLinFactNeighborY="-11307">
        <dgm:presLayoutVars>
          <dgm:bulletEnabled val="1"/>
        </dgm:presLayoutVars>
      </dgm:prSet>
      <dgm:spPr/>
    </dgm:pt>
    <dgm:pt modelId="{AB192951-F4DC-443F-8A12-24D1BFED21BF}" type="pres">
      <dgm:prSet presAssocID="{64138702-CC47-4C98-8C41-82FA7F3C1633}" presName="sp" presStyleCnt="0"/>
      <dgm:spPr/>
    </dgm:pt>
    <dgm:pt modelId="{EB05A635-2BAA-4D4D-BDBE-82CEC8B3CB44}" type="pres">
      <dgm:prSet presAssocID="{E172CA7A-5D30-4D21-8D96-0BFF598D8BDA}" presName="composite" presStyleCnt="0"/>
      <dgm:spPr/>
    </dgm:pt>
    <dgm:pt modelId="{3221783A-81AA-41B2-A96F-D5F533059D5E}" type="pres">
      <dgm:prSet presAssocID="{E172CA7A-5D30-4D21-8D96-0BFF598D8BDA}" presName="parentText" presStyleLbl="alignNode1" presStyleIdx="4" presStyleCnt="6" custLinFactNeighborX="0" custLinFactNeighborY="-13638">
        <dgm:presLayoutVars>
          <dgm:chMax val="1"/>
          <dgm:bulletEnabled val="1"/>
        </dgm:presLayoutVars>
      </dgm:prSet>
      <dgm:spPr/>
    </dgm:pt>
    <dgm:pt modelId="{54301E84-5B60-4B62-AA85-7F4CE468C2C3}" type="pres">
      <dgm:prSet presAssocID="{E172CA7A-5D30-4D21-8D96-0BFF598D8BDA}" presName="descendantText" presStyleLbl="alignAcc1" presStyleIdx="4" presStyleCnt="6" custScaleY="164891" custLinFactNeighborX="426" custLinFactNeighborY="-22359">
        <dgm:presLayoutVars>
          <dgm:bulletEnabled val="1"/>
        </dgm:presLayoutVars>
      </dgm:prSet>
      <dgm:spPr/>
    </dgm:pt>
    <dgm:pt modelId="{71A830C8-A82A-4C4A-AE09-BCA354C53941}" type="pres">
      <dgm:prSet presAssocID="{0CF7E714-9A86-4CF1-95C0-BB3CE9CA0747}" presName="sp" presStyleCnt="0"/>
      <dgm:spPr/>
    </dgm:pt>
    <dgm:pt modelId="{E2327667-1871-4ACC-BBE9-94D0C13F0013}" type="pres">
      <dgm:prSet presAssocID="{18CE1705-8A99-4384-8C6C-AEA52D551EF5}" presName="composite" presStyleCnt="0"/>
      <dgm:spPr/>
    </dgm:pt>
    <dgm:pt modelId="{47AB0BF2-20C5-4C98-B091-F66AD2CBB108}" type="pres">
      <dgm:prSet presAssocID="{18CE1705-8A99-4384-8C6C-AEA52D551EF5}" presName="parentText" presStyleLbl="alignNode1" presStyleIdx="5" presStyleCnt="6">
        <dgm:presLayoutVars>
          <dgm:chMax val="1"/>
          <dgm:bulletEnabled val="1"/>
        </dgm:presLayoutVars>
      </dgm:prSet>
      <dgm:spPr/>
    </dgm:pt>
    <dgm:pt modelId="{1252B29D-99F2-4A7F-8CCB-99C07D8FC8D8}" type="pres">
      <dgm:prSet presAssocID="{18CE1705-8A99-4384-8C6C-AEA52D551EF5}" presName="descendantText" presStyleLbl="alignAcc1" presStyleIdx="5" presStyleCnt="6">
        <dgm:presLayoutVars>
          <dgm:bulletEnabled val="1"/>
        </dgm:presLayoutVars>
      </dgm:prSet>
      <dgm:spPr/>
    </dgm:pt>
  </dgm:ptLst>
  <dgm:cxnLst>
    <dgm:cxn modelId="{2AB5A60F-5362-4910-BF84-A846E3A79814}" srcId="{9FE57065-0DCB-4DB2-93C5-8DE52353A34E}" destId="{F6897481-AF67-4D3B-ADED-68CCE39DEF6E}" srcOrd="0" destOrd="0" parTransId="{D9116B13-6ADD-4DF1-AEC1-05B040CAECD7}" sibTransId="{AD2737FE-0BE6-4557-90FE-C28C13A282EA}"/>
    <dgm:cxn modelId="{E5DB4A38-50E8-405F-8B24-37A77271BBDC}" type="presOf" srcId="{83C9BA2A-4357-4A1A-8C79-15DC36C3E402}" destId="{7A041C2C-1D98-4521-AC7E-957348493B23}" srcOrd="0" destOrd="0" presId="urn:microsoft.com/office/officeart/2005/8/layout/chevron2"/>
    <dgm:cxn modelId="{AA21613C-1EB0-4F0C-86E0-0D9933C46642}" srcId="{9FE57065-0DCB-4DB2-93C5-8DE52353A34E}" destId="{18CE1705-8A99-4384-8C6C-AEA52D551EF5}" srcOrd="5" destOrd="0" parTransId="{1115ECFB-4DF0-4770-A39A-4DE1E6828094}" sibTransId="{737D8165-FB7D-4B71-9D1F-82D5CBE2E49C}"/>
    <dgm:cxn modelId="{85C9573C-A3A1-42DF-B91B-4ED287D0B9C3}" type="presOf" srcId="{551340FE-ABDA-49FB-B6F2-BE4DA6F46201}" destId="{0283724B-24C1-4776-8AC6-FFF58F6ECDA0}" srcOrd="0" destOrd="0" presId="urn:microsoft.com/office/officeart/2005/8/layout/chevron2"/>
    <dgm:cxn modelId="{8BA7A540-8297-4D6A-8115-BE99E599336A}" type="presOf" srcId="{CDAD7C4B-7ADD-40F4-8039-765B84E4D165}" destId="{B44E14DD-FBA6-4977-9CEF-FD343BB7B157}" srcOrd="0" destOrd="0" presId="urn:microsoft.com/office/officeart/2005/8/layout/chevron2"/>
    <dgm:cxn modelId="{00435460-055C-483C-B65D-DAD9C9404F69}" type="presOf" srcId="{9FE57065-0DCB-4DB2-93C5-8DE52353A34E}" destId="{26B1D379-8CA8-4AC4-999A-80C0A9C2F27D}" srcOrd="0" destOrd="0" presId="urn:microsoft.com/office/officeart/2005/8/layout/chevron2"/>
    <dgm:cxn modelId="{A89DFA62-C8C8-43A9-937F-060E8A4061AB}" srcId="{75F98015-0840-493D-8CC1-E8673823E1B8}" destId="{551340FE-ABDA-49FB-B6F2-BE4DA6F46201}" srcOrd="0" destOrd="0" parTransId="{1D32CEE6-F3C5-4CAE-881C-EFBC79097925}" sibTransId="{FB0C622D-BC71-43DC-8B25-8498D7E1440C}"/>
    <dgm:cxn modelId="{F8547446-8541-43C3-8603-19989900FA6F}" srcId="{95045C13-955A-472B-8CCE-9B519FBE7B4D}" destId="{CDAD7C4B-7ADD-40F4-8039-765B84E4D165}" srcOrd="0" destOrd="0" parTransId="{28763C8A-2B6B-4745-A8B6-C448D5A97637}" sibTransId="{7D1AAF77-B002-4C63-8737-F700E4CBC79F}"/>
    <dgm:cxn modelId="{532C634A-0A67-4DCB-9588-BED1D2F9E1FA}" type="presOf" srcId="{F6897481-AF67-4D3B-ADED-68CCE39DEF6E}" destId="{3DA45C1B-BE58-41B1-A952-DB9EA7FCAC3F}" srcOrd="0" destOrd="0" presId="urn:microsoft.com/office/officeart/2005/8/layout/chevron2"/>
    <dgm:cxn modelId="{A1361576-30A1-4FCE-B0AA-116B3801570A}" srcId="{09463610-D27D-460A-A3DA-8ADB504E0984}" destId="{83C9BA2A-4357-4A1A-8C79-15DC36C3E402}" srcOrd="0" destOrd="0" parTransId="{BD323649-E787-436B-A89A-3E371E6DDB00}" sibTransId="{80FC1BEA-D094-4F8F-8212-CDAF876D9646}"/>
    <dgm:cxn modelId="{A1615B79-EB76-4105-8A77-4D1DFC90551D}" srcId="{9FE57065-0DCB-4DB2-93C5-8DE52353A34E}" destId="{E172CA7A-5D30-4D21-8D96-0BFF598D8BDA}" srcOrd="4" destOrd="0" parTransId="{DC0DDDA2-4202-4A34-9C29-6713F09DABD9}" sibTransId="{0CF7E714-9A86-4CF1-95C0-BB3CE9CA0747}"/>
    <dgm:cxn modelId="{3F9A2983-12A6-47D1-9840-4D941723D8D7}" srcId="{9FE57065-0DCB-4DB2-93C5-8DE52353A34E}" destId="{09463610-D27D-460A-A3DA-8ADB504E0984}" srcOrd="2" destOrd="0" parTransId="{6D274F17-3683-4613-B53C-604F4FF70938}" sibTransId="{3C5BF172-A472-4444-9F71-5AB27255282A}"/>
    <dgm:cxn modelId="{1A65C388-79D1-4FE8-9745-688CA4D47F30}" srcId="{9FE57065-0DCB-4DB2-93C5-8DE52353A34E}" destId="{75F98015-0840-493D-8CC1-E8673823E1B8}" srcOrd="1" destOrd="0" parTransId="{4D528048-8853-4961-838D-D446D779DAAD}" sibTransId="{B5FDD90F-84F0-4A38-8A5D-EA55B0ED8819}"/>
    <dgm:cxn modelId="{5B7F4697-9AF7-4637-8A46-6DA47BA68D9C}" type="presOf" srcId="{75F98015-0840-493D-8CC1-E8673823E1B8}" destId="{7F8C3218-A5ED-4B11-A135-C1150245350C}" srcOrd="0" destOrd="0" presId="urn:microsoft.com/office/officeart/2005/8/layout/chevron2"/>
    <dgm:cxn modelId="{8C5EB198-F38A-4CF2-A360-A25272FDD87A}" type="presOf" srcId="{09463610-D27D-460A-A3DA-8ADB504E0984}" destId="{D47CF7B9-0662-40C3-A73E-EF6B2AFDD829}" srcOrd="0" destOrd="0" presId="urn:microsoft.com/office/officeart/2005/8/layout/chevron2"/>
    <dgm:cxn modelId="{4B59E599-7A63-4F67-B81D-8063D1CC0B37}" type="presOf" srcId="{B5FCCB63-61CA-42DE-9432-77AA7F977CD0}" destId="{1252B29D-99F2-4A7F-8CCB-99C07D8FC8D8}" srcOrd="0" destOrd="0" presId="urn:microsoft.com/office/officeart/2005/8/layout/chevron2"/>
    <dgm:cxn modelId="{382E79A7-2300-4329-9E46-1227688C2072}" srcId="{18CE1705-8A99-4384-8C6C-AEA52D551EF5}" destId="{B5FCCB63-61CA-42DE-9432-77AA7F977CD0}" srcOrd="0" destOrd="0" parTransId="{46BD6B2B-C207-49CD-8B9E-1DB3D5E6D800}" sibTransId="{50451EDA-0938-4172-B84A-E8E90521E04D}"/>
    <dgm:cxn modelId="{3592E9A7-BCF2-4BDF-94A8-A1546789BA39}" type="presOf" srcId="{9265871D-6742-47F0-B527-FC9BD83BF837}" destId="{D75B648C-3262-4CA8-BEC9-680A07E3952C}" srcOrd="0" destOrd="0" presId="urn:microsoft.com/office/officeart/2005/8/layout/chevron2"/>
    <dgm:cxn modelId="{B8371EA9-166E-446B-B61B-B8604B7DF98E}" srcId="{F6897481-AF67-4D3B-ADED-68CCE39DEF6E}" destId="{9265871D-6742-47F0-B527-FC9BD83BF837}" srcOrd="0" destOrd="0" parTransId="{F3B11A12-BB4A-459F-A2D7-E91DDBDDEDB5}" sibTransId="{796B92DF-A950-49D4-A18A-19A32614CABC}"/>
    <dgm:cxn modelId="{E5B522B3-36B0-4257-B338-E08039D8CAF9}" srcId="{E172CA7A-5D30-4D21-8D96-0BFF598D8BDA}" destId="{B4D5B4D7-B165-4EE0-816E-5E96F11781EF}" srcOrd="0" destOrd="0" parTransId="{57BF65BD-F202-4DA8-A96B-073D711CB9D2}" sibTransId="{723C9AD9-3DB9-4AF4-B811-D0211993D1CD}"/>
    <dgm:cxn modelId="{82CA6AB3-DF61-434B-868B-8A17056DD63C}" type="presOf" srcId="{B4D5B4D7-B165-4EE0-816E-5E96F11781EF}" destId="{54301E84-5B60-4B62-AA85-7F4CE468C2C3}" srcOrd="0" destOrd="0" presId="urn:microsoft.com/office/officeart/2005/8/layout/chevron2"/>
    <dgm:cxn modelId="{18EBE9D5-5411-4999-A80B-35585D30D4B8}" type="presOf" srcId="{95045C13-955A-472B-8CCE-9B519FBE7B4D}" destId="{E5E627EF-BDA3-4F83-8CC5-9D19737CCF02}" srcOrd="0" destOrd="0" presId="urn:microsoft.com/office/officeart/2005/8/layout/chevron2"/>
    <dgm:cxn modelId="{A00E33E3-AA9F-48B8-A2AB-6B4B343D8755}" type="presOf" srcId="{E172CA7A-5D30-4D21-8D96-0BFF598D8BDA}" destId="{3221783A-81AA-41B2-A96F-D5F533059D5E}" srcOrd="0" destOrd="0" presId="urn:microsoft.com/office/officeart/2005/8/layout/chevron2"/>
    <dgm:cxn modelId="{031958F9-17C3-46C9-874C-C32780F333A3}" srcId="{9FE57065-0DCB-4DB2-93C5-8DE52353A34E}" destId="{95045C13-955A-472B-8CCE-9B519FBE7B4D}" srcOrd="3" destOrd="0" parTransId="{DD2B6ADC-2067-4513-AA4E-F892520F5046}" sibTransId="{64138702-CC47-4C98-8C41-82FA7F3C1633}"/>
    <dgm:cxn modelId="{ADC878FF-B820-48B6-9510-15EE5877F526}" type="presOf" srcId="{18CE1705-8A99-4384-8C6C-AEA52D551EF5}" destId="{47AB0BF2-20C5-4C98-B091-F66AD2CBB108}" srcOrd="0" destOrd="0" presId="urn:microsoft.com/office/officeart/2005/8/layout/chevron2"/>
    <dgm:cxn modelId="{6C88629F-F672-4AEB-86C7-A8A3C253E933}" type="presParOf" srcId="{26B1D379-8CA8-4AC4-999A-80C0A9C2F27D}" destId="{2963EB3A-A926-409B-9F4A-37641DF3050B}" srcOrd="0" destOrd="0" presId="urn:microsoft.com/office/officeart/2005/8/layout/chevron2"/>
    <dgm:cxn modelId="{F2561491-1EC3-4BA1-88B6-CCF30904559B}" type="presParOf" srcId="{2963EB3A-A926-409B-9F4A-37641DF3050B}" destId="{3DA45C1B-BE58-41B1-A952-DB9EA7FCAC3F}" srcOrd="0" destOrd="0" presId="urn:microsoft.com/office/officeart/2005/8/layout/chevron2"/>
    <dgm:cxn modelId="{410452A1-70AE-4F49-9319-3FAB3E038029}" type="presParOf" srcId="{2963EB3A-A926-409B-9F4A-37641DF3050B}" destId="{D75B648C-3262-4CA8-BEC9-680A07E3952C}" srcOrd="1" destOrd="0" presId="urn:microsoft.com/office/officeart/2005/8/layout/chevron2"/>
    <dgm:cxn modelId="{F18C69CA-2CB9-4C13-853B-280CBE80DA1C}" type="presParOf" srcId="{26B1D379-8CA8-4AC4-999A-80C0A9C2F27D}" destId="{E02240D1-C132-4B44-8BF0-1C03CB76DB02}" srcOrd="1" destOrd="0" presId="urn:microsoft.com/office/officeart/2005/8/layout/chevron2"/>
    <dgm:cxn modelId="{B4AB948C-44CF-46B8-A5F2-01A6E4EC2E0A}" type="presParOf" srcId="{26B1D379-8CA8-4AC4-999A-80C0A9C2F27D}" destId="{219A2619-DDA7-40CA-ADE0-0C32EB890CE2}" srcOrd="2" destOrd="0" presId="urn:microsoft.com/office/officeart/2005/8/layout/chevron2"/>
    <dgm:cxn modelId="{C0483E6B-10C5-4399-9D7A-1E382B4E09A1}" type="presParOf" srcId="{219A2619-DDA7-40CA-ADE0-0C32EB890CE2}" destId="{7F8C3218-A5ED-4B11-A135-C1150245350C}" srcOrd="0" destOrd="0" presId="urn:microsoft.com/office/officeart/2005/8/layout/chevron2"/>
    <dgm:cxn modelId="{263F5C2E-E53C-4C2E-89EC-1D569EB7C67E}" type="presParOf" srcId="{219A2619-DDA7-40CA-ADE0-0C32EB890CE2}" destId="{0283724B-24C1-4776-8AC6-FFF58F6ECDA0}" srcOrd="1" destOrd="0" presId="urn:microsoft.com/office/officeart/2005/8/layout/chevron2"/>
    <dgm:cxn modelId="{8572B6AB-19DB-4EA5-A3D2-D3760FEE94B0}" type="presParOf" srcId="{26B1D379-8CA8-4AC4-999A-80C0A9C2F27D}" destId="{387DD72E-B1E2-48DC-805E-F9E42393F8C7}" srcOrd="3" destOrd="0" presId="urn:microsoft.com/office/officeart/2005/8/layout/chevron2"/>
    <dgm:cxn modelId="{A7F07DEE-4691-4877-AEF3-E271056A3C7E}" type="presParOf" srcId="{26B1D379-8CA8-4AC4-999A-80C0A9C2F27D}" destId="{C7776DD4-26EB-4EA8-8195-64B1379C7A45}" srcOrd="4" destOrd="0" presId="urn:microsoft.com/office/officeart/2005/8/layout/chevron2"/>
    <dgm:cxn modelId="{92EF2440-1460-4A5C-B6C6-16AE15308671}" type="presParOf" srcId="{C7776DD4-26EB-4EA8-8195-64B1379C7A45}" destId="{D47CF7B9-0662-40C3-A73E-EF6B2AFDD829}" srcOrd="0" destOrd="0" presId="urn:microsoft.com/office/officeart/2005/8/layout/chevron2"/>
    <dgm:cxn modelId="{3EDFD6AA-8D42-43FE-BAF7-7A09596883D4}" type="presParOf" srcId="{C7776DD4-26EB-4EA8-8195-64B1379C7A45}" destId="{7A041C2C-1D98-4521-AC7E-957348493B23}" srcOrd="1" destOrd="0" presId="urn:microsoft.com/office/officeart/2005/8/layout/chevron2"/>
    <dgm:cxn modelId="{0B020920-F63B-40E5-BBFF-9F6E28CC2B8C}" type="presParOf" srcId="{26B1D379-8CA8-4AC4-999A-80C0A9C2F27D}" destId="{DC2258B2-6AC0-43FB-A2E4-8B6473154F60}" srcOrd="5" destOrd="0" presId="urn:microsoft.com/office/officeart/2005/8/layout/chevron2"/>
    <dgm:cxn modelId="{114788C2-B6F9-4707-BF99-5A68EE493EFA}" type="presParOf" srcId="{26B1D379-8CA8-4AC4-999A-80C0A9C2F27D}" destId="{E95BDDDB-BABD-4184-BE63-0D99523C9652}" srcOrd="6" destOrd="0" presId="urn:microsoft.com/office/officeart/2005/8/layout/chevron2"/>
    <dgm:cxn modelId="{63A299E2-B200-4AE9-882A-6C72250B79DB}" type="presParOf" srcId="{E95BDDDB-BABD-4184-BE63-0D99523C9652}" destId="{E5E627EF-BDA3-4F83-8CC5-9D19737CCF02}" srcOrd="0" destOrd="0" presId="urn:microsoft.com/office/officeart/2005/8/layout/chevron2"/>
    <dgm:cxn modelId="{0B345B92-0C66-4AA2-A613-372877315748}" type="presParOf" srcId="{E95BDDDB-BABD-4184-BE63-0D99523C9652}" destId="{B44E14DD-FBA6-4977-9CEF-FD343BB7B157}" srcOrd="1" destOrd="0" presId="urn:microsoft.com/office/officeart/2005/8/layout/chevron2"/>
    <dgm:cxn modelId="{6B17A3EC-6513-4BC2-AC50-4F9BAAC51CE3}" type="presParOf" srcId="{26B1D379-8CA8-4AC4-999A-80C0A9C2F27D}" destId="{AB192951-F4DC-443F-8A12-24D1BFED21BF}" srcOrd="7" destOrd="0" presId="urn:microsoft.com/office/officeart/2005/8/layout/chevron2"/>
    <dgm:cxn modelId="{0CD6B036-3C5C-4861-AFD3-1303EBB916B9}" type="presParOf" srcId="{26B1D379-8CA8-4AC4-999A-80C0A9C2F27D}" destId="{EB05A635-2BAA-4D4D-BDBE-82CEC8B3CB44}" srcOrd="8" destOrd="0" presId="urn:microsoft.com/office/officeart/2005/8/layout/chevron2"/>
    <dgm:cxn modelId="{9A2B99CC-C130-42FF-8138-C206D6CC2EFE}" type="presParOf" srcId="{EB05A635-2BAA-4D4D-BDBE-82CEC8B3CB44}" destId="{3221783A-81AA-41B2-A96F-D5F533059D5E}" srcOrd="0" destOrd="0" presId="urn:microsoft.com/office/officeart/2005/8/layout/chevron2"/>
    <dgm:cxn modelId="{7929F6AD-7495-42D8-9D96-27C167FB43FF}" type="presParOf" srcId="{EB05A635-2BAA-4D4D-BDBE-82CEC8B3CB44}" destId="{54301E84-5B60-4B62-AA85-7F4CE468C2C3}" srcOrd="1" destOrd="0" presId="urn:microsoft.com/office/officeart/2005/8/layout/chevron2"/>
    <dgm:cxn modelId="{8E00628E-8C31-4B09-B8C6-E944777D00E0}" type="presParOf" srcId="{26B1D379-8CA8-4AC4-999A-80C0A9C2F27D}" destId="{71A830C8-A82A-4C4A-AE09-BCA354C53941}" srcOrd="9" destOrd="0" presId="urn:microsoft.com/office/officeart/2005/8/layout/chevron2"/>
    <dgm:cxn modelId="{442E9A3F-7365-4260-8C3F-1207BB65AEFC}" type="presParOf" srcId="{26B1D379-8CA8-4AC4-999A-80C0A9C2F27D}" destId="{E2327667-1871-4ACC-BBE9-94D0C13F0013}" srcOrd="10" destOrd="0" presId="urn:microsoft.com/office/officeart/2005/8/layout/chevron2"/>
    <dgm:cxn modelId="{E0385CB5-3D36-4109-8B96-048050B52750}" type="presParOf" srcId="{E2327667-1871-4ACC-BBE9-94D0C13F0013}" destId="{47AB0BF2-20C5-4C98-B091-F66AD2CBB108}" srcOrd="0" destOrd="0" presId="urn:microsoft.com/office/officeart/2005/8/layout/chevron2"/>
    <dgm:cxn modelId="{804CAB2E-C5F9-4316-B360-6C8E9F0A65D7}" type="presParOf" srcId="{E2327667-1871-4ACC-BBE9-94D0C13F0013}" destId="{1252B29D-99F2-4A7F-8CCB-99C07D8FC8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57065-0DCB-4DB2-93C5-8DE52353A34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uk-UA"/>
        </a:p>
      </dgm:t>
    </dgm:pt>
    <dgm:pt modelId="{F6897481-AF67-4D3B-ADED-68CCE39DEF6E}">
      <dgm:prSet phldrT="[Текст]" custT="1"/>
      <dgm:spPr/>
      <dgm:t>
        <a:bodyPr/>
        <a:lstStyle/>
        <a:p>
          <a:r>
            <a:rPr lang="uk-UA" sz="1600" dirty="0">
              <a:latin typeface="Arial" pitchFamily="34" charset="0"/>
              <a:cs typeface="Arial" pitchFamily="34" charset="0"/>
            </a:rPr>
            <a:t>1</a:t>
          </a:r>
        </a:p>
      </dgm:t>
    </dgm:pt>
    <dgm:pt modelId="{D9116B13-6ADD-4DF1-AEC1-05B040CAECD7}" type="parTrans" cxnId="{2AB5A60F-5362-4910-BF84-A846E3A79814}">
      <dgm:prSet/>
      <dgm:spPr/>
      <dgm:t>
        <a:bodyPr/>
        <a:lstStyle/>
        <a:p>
          <a:endParaRPr lang="uk-UA" sz="1600">
            <a:latin typeface="Arial" pitchFamily="34" charset="0"/>
            <a:cs typeface="Arial" pitchFamily="34" charset="0"/>
          </a:endParaRPr>
        </a:p>
      </dgm:t>
    </dgm:pt>
    <dgm:pt modelId="{AD2737FE-0BE6-4557-90FE-C28C13A282EA}" type="sibTrans" cxnId="{2AB5A60F-5362-4910-BF84-A846E3A79814}">
      <dgm:prSet/>
      <dgm:spPr/>
      <dgm:t>
        <a:bodyPr/>
        <a:lstStyle/>
        <a:p>
          <a:endParaRPr lang="uk-UA" sz="1600">
            <a:latin typeface="Arial" pitchFamily="34" charset="0"/>
            <a:cs typeface="Arial" pitchFamily="34" charset="0"/>
          </a:endParaRPr>
        </a:p>
      </dgm:t>
    </dgm:pt>
    <dgm:pt modelId="{9265871D-6742-47F0-B527-FC9BD83BF837}">
      <dgm:prSet phldrT="[Текст]" custT="1"/>
      <dgm:spPr/>
      <dgm:t>
        <a:bodyPr/>
        <a:lstStyle/>
        <a:p>
          <a:r>
            <a:rPr lang="ru-RU" sz="1600" dirty="0">
              <a:latin typeface="Arial" pitchFamily="34" charset="0"/>
              <a:cs typeface="Arial" pitchFamily="34" charset="0"/>
            </a:rPr>
            <a:t>Изучить (разработать) методики качественного и количественного анализа АФИ.</a:t>
          </a:r>
          <a:endParaRPr lang="uk-UA" sz="1600" dirty="0">
            <a:latin typeface="Arial" pitchFamily="34" charset="0"/>
            <a:cs typeface="Arial" pitchFamily="34" charset="0"/>
          </a:endParaRPr>
        </a:p>
      </dgm:t>
    </dgm:pt>
    <dgm:pt modelId="{F3B11A12-BB4A-459F-A2D7-E91DDBDDEDB5}" type="parTrans" cxnId="{B8371EA9-166E-446B-B61B-B8604B7DF98E}">
      <dgm:prSet/>
      <dgm:spPr/>
      <dgm:t>
        <a:bodyPr/>
        <a:lstStyle/>
        <a:p>
          <a:endParaRPr lang="uk-UA" sz="1600">
            <a:latin typeface="Arial" pitchFamily="34" charset="0"/>
            <a:cs typeface="Arial" pitchFamily="34" charset="0"/>
          </a:endParaRPr>
        </a:p>
      </dgm:t>
    </dgm:pt>
    <dgm:pt modelId="{796B92DF-A950-49D4-A18A-19A32614CABC}" type="sibTrans" cxnId="{B8371EA9-166E-446B-B61B-B8604B7DF98E}">
      <dgm:prSet/>
      <dgm:spPr/>
      <dgm:t>
        <a:bodyPr/>
        <a:lstStyle/>
        <a:p>
          <a:endParaRPr lang="uk-UA" sz="1600">
            <a:latin typeface="Arial" pitchFamily="34" charset="0"/>
            <a:cs typeface="Arial" pitchFamily="34" charset="0"/>
          </a:endParaRPr>
        </a:p>
      </dgm:t>
    </dgm:pt>
    <dgm:pt modelId="{75F98015-0840-493D-8CC1-E8673823E1B8}">
      <dgm:prSet phldrT="[Текст]" custT="1"/>
      <dgm:spPr/>
      <dgm:t>
        <a:bodyPr/>
        <a:lstStyle/>
        <a:p>
          <a:r>
            <a:rPr lang="uk-UA" sz="1600" dirty="0">
              <a:latin typeface="Arial" pitchFamily="34" charset="0"/>
              <a:cs typeface="Arial" pitchFamily="34" charset="0"/>
            </a:rPr>
            <a:t>2</a:t>
          </a:r>
        </a:p>
      </dgm:t>
    </dgm:pt>
    <dgm:pt modelId="{4D528048-8853-4961-838D-D446D779DAAD}" type="parTrans" cxnId="{1A65C388-79D1-4FE8-9745-688CA4D47F30}">
      <dgm:prSet/>
      <dgm:spPr/>
      <dgm:t>
        <a:bodyPr/>
        <a:lstStyle/>
        <a:p>
          <a:endParaRPr lang="uk-UA" sz="1600">
            <a:latin typeface="Arial" pitchFamily="34" charset="0"/>
            <a:cs typeface="Arial" pitchFamily="34" charset="0"/>
          </a:endParaRPr>
        </a:p>
      </dgm:t>
    </dgm:pt>
    <dgm:pt modelId="{B5FDD90F-84F0-4A38-8A5D-EA55B0ED8819}" type="sibTrans" cxnId="{1A65C388-79D1-4FE8-9745-688CA4D47F30}">
      <dgm:prSet/>
      <dgm:spPr/>
      <dgm:t>
        <a:bodyPr/>
        <a:lstStyle/>
        <a:p>
          <a:endParaRPr lang="uk-UA" sz="1600">
            <a:latin typeface="Arial" pitchFamily="34" charset="0"/>
            <a:cs typeface="Arial" pitchFamily="34" charset="0"/>
          </a:endParaRPr>
        </a:p>
      </dgm:t>
    </dgm:pt>
    <dgm:pt modelId="{551340FE-ABDA-49FB-B6F2-BE4DA6F46201}">
      <dgm:prSet phldrT="[Текст]" custT="1"/>
      <dgm:spPr/>
      <dgm:t>
        <a:bodyPr/>
        <a:lstStyle/>
        <a:p>
          <a:r>
            <a:rPr lang="ru-RU" sz="1600" dirty="0">
              <a:latin typeface="Arial" pitchFamily="34" charset="0"/>
              <a:cs typeface="Arial" pitchFamily="34" charset="0"/>
            </a:rPr>
            <a:t>Теоретически обосновать состав препарата с учетом места его применения и терапевтического действия.</a:t>
          </a:r>
          <a:endParaRPr lang="uk-UA" sz="1600" dirty="0">
            <a:latin typeface="Arial" pitchFamily="34" charset="0"/>
            <a:cs typeface="Arial" pitchFamily="34" charset="0"/>
          </a:endParaRPr>
        </a:p>
      </dgm:t>
    </dgm:pt>
    <dgm:pt modelId="{1D32CEE6-F3C5-4CAE-881C-EFBC79097925}" type="parTrans" cxnId="{A89DFA62-C8C8-43A9-937F-060E8A4061AB}">
      <dgm:prSet/>
      <dgm:spPr/>
      <dgm:t>
        <a:bodyPr/>
        <a:lstStyle/>
        <a:p>
          <a:endParaRPr lang="uk-UA" sz="1600">
            <a:latin typeface="Arial" pitchFamily="34" charset="0"/>
            <a:cs typeface="Arial" pitchFamily="34" charset="0"/>
          </a:endParaRPr>
        </a:p>
      </dgm:t>
    </dgm:pt>
    <dgm:pt modelId="{FB0C622D-BC71-43DC-8B25-8498D7E1440C}" type="sibTrans" cxnId="{A89DFA62-C8C8-43A9-937F-060E8A4061AB}">
      <dgm:prSet/>
      <dgm:spPr/>
      <dgm:t>
        <a:bodyPr/>
        <a:lstStyle/>
        <a:p>
          <a:endParaRPr lang="uk-UA" sz="1600">
            <a:latin typeface="Arial" pitchFamily="34" charset="0"/>
            <a:cs typeface="Arial" pitchFamily="34" charset="0"/>
          </a:endParaRPr>
        </a:p>
      </dgm:t>
    </dgm:pt>
    <dgm:pt modelId="{09463610-D27D-460A-A3DA-8ADB504E0984}">
      <dgm:prSet phldrT="[Текст]" custT="1"/>
      <dgm:spPr/>
      <dgm:t>
        <a:bodyPr/>
        <a:lstStyle/>
        <a:p>
          <a:r>
            <a:rPr lang="uk-UA" sz="1600" dirty="0">
              <a:latin typeface="Arial" pitchFamily="34" charset="0"/>
              <a:cs typeface="Arial" pitchFamily="34" charset="0"/>
            </a:rPr>
            <a:t>3</a:t>
          </a:r>
        </a:p>
      </dgm:t>
    </dgm:pt>
    <dgm:pt modelId="{6D274F17-3683-4613-B53C-604F4FF70938}" type="parTrans" cxnId="{3F9A2983-12A6-47D1-9840-4D941723D8D7}">
      <dgm:prSet/>
      <dgm:spPr/>
      <dgm:t>
        <a:bodyPr/>
        <a:lstStyle/>
        <a:p>
          <a:endParaRPr lang="uk-UA" sz="1600">
            <a:latin typeface="Arial" pitchFamily="34" charset="0"/>
            <a:cs typeface="Arial" pitchFamily="34" charset="0"/>
          </a:endParaRPr>
        </a:p>
      </dgm:t>
    </dgm:pt>
    <dgm:pt modelId="{3C5BF172-A472-4444-9F71-5AB27255282A}" type="sibTrans" cxnId="{3F9A2983-12A6-47D1-9840-4D941723D8D7}">
      <dgm:prSet/>
      <dgm:spPr/>
      <dgm:t>
        <a:bodyPr/>
        <a:lstStyle/>
        <a:p>
          <a:endParaRPr lang="uk-UA" sz="1600">
            <a:latin typeface="Arial" pitchFamily="34" charset="0"/>
            <a:cs typeface="Arial" pitchFamily="34" charset="0"/>
          </a:endParaRPr>
        </a:p>
      </dgm:t>
    </dgm:pt>
    <dgm:pt modelId="{83C9BA2A-4357-4A1A-8C79-15DC36C3E402}">
      <dgm:prSet phldrT="[Текст]" custT="1"/>
      <dgm:spPr/>
      <dgm:t>
        <a:bodyPr/>
        <a:lstStyle/>
        <a:p>
          <a:r>
            <a:rPr lang="ru-RU" sz="1600" dirty="0">
              <a:latin typeface="Arial" pitchFamily="34" charset="0"/>
              <a:cs typeface="Arial" pitchFamily="34" charset="0"/>
            </a:rPr>
            <a:t>Экспериментально обосновать выбор основы и вспомогательных веществ (антиоксидантов, консервантов, эмульгаторов).</a:t>
          </a:r>
          <a:endParaRPr lang="uk-UA" sz="1600" dirty="0">
            <a:latin typeface="Arial" pitchFamily="34" charset="0"/>
            <a:cs typeface="Arial" pitchFamily="34" charset="0"/>
          </a:endParaRPr>
        </a:p>
      </dgm:t>
    </dgm:pt>
    <dgm:pt modelId="{BD323649-E787-436B-A89A-3E371E6DDB00}" type="parTrans" cxnId="{A1361576-30A1-4FCE-B0AA-116B3801570A}">
      <dgm:prSet/>
      <dgm:spPr/>
      <dgm:t>
        <a:bodyPr/>
        <a:lstStyle/>
        <a:p>
          <a:endParaRPr lang="uk-UA" sz="1600">
            <a:latin typeface="Arial" pitchFamily="34" charset="0"/>
            <a:cs typeface="Arial" pitchFamily="34" charset="0"/>
          </a:endParaRPr>
        </a:p>
      </dgm:t>
    </dgm:pt>
    <dgm:pt modelId="{80FC1BEA-D094-4F8F-8212-CDAF876D9646}" type="sibTrans" cxnId="{A1361576-30A1-4FCE-B0AA-116B3801570A}">
      <dgm:prSet/>
      <dgm:spPr/>
      <dgm:t>
        <a:bodyPr/>
        <a:lstStyle/>
        <a:p>
          <a:endParaRPr lang="uk-UA" sz="1600">
            <a:latin typeface="Arial" pitchFamily="34" charset="0"/>
            <a:cs typeface="Arial" pitchFamily="34" charset="0"/>
          </a:endParaRPr>
        </a:p>
      </dgm:t>
    </dgm:pt>
    <dgm:pt modelId="{95045C13-955A-472B-8CCE-9B519FBE7B4D}">
      <dgm:prSet custT="1"/>
      <dgm:spPr/>
      <dgm:t>
        <a:bodyPr/>
        <a:lstStyle/>
        <a:p>
          <a:r>
            <a:rPr lang="uk-UA" sz="1600" dirty="0">
              <a:latin typeface="Arial" pitchFamily="34" charset="0"/>
              <a:cs typeface="Arial" pitchFamily="34" charset="0"/>
            </a:rPr>
            <a:t>4</a:t>
          </a:r>
        </a:p>
      </dgm:t>
    </dgm:pt>
    <dgm:pt modelId="{DD2B6ADC-2067-4513-AA4E-F892520F5046}" type="parTrans" cxnId="{031958F9-17C3-46C9-874C-C32780F333A3}">
      <dgm:prSet/>
      <dgm:spPr/>
      <dgm:t>
        <a:bodyPr/>
        <a:lstStyle/>
        <a:p>
          <a:endParaRPr lang="uk-UA" sz="1600">
            <a:latin typeface="Arial" pitchFamily="34" charset="0"/>
            <a:cs typeface="Arial" pitchFamily="34" charset="0"/>
          </a:endParaRPr>
        </a:p>
      </dgm:t>
    </dgm:pt>
    <dgm:pt modelId="{64138702-CC47-4C98-8C41-82FA7F3C1633}" type="sibTrans" cxnId="{031958F9-17C3-46C9-874C-C32780F333A3}">
      <dgm:prSet/>
      <dgm:spPr/>
      <dgm:t>
        <a:bodyPr/>
        <a:lstStyle/>
        <a:p>
          <a:endParaRPr lang="uk-UA" sz="1600">
            <a:latin typeface="Arial" pitchFamily="34" charset="0"/>
            <a:cs typeface="Arial" pitchFamily="34" charset="0"/>
          </a:endParaRPr>
        </a:p>
      </dgm:t>
    </dgm:pt>
    <dgm:pt modelId="{E172CA7A-5D30-4D21-8D96-0BFF598D8BDA}">
      <dgm:prSet custT="1"/>
      <dgm:spPr/>
      <dgm:t>
        <a:bodyPr/>
        <a:lstStyle/>
        <a:p>
          <a:r>
            <a:rPr lang="uk-UA" sz="1600" dirty="0">
              <a:latin typeface="Arial" pitchFamily="34" charset="0"/>
              <a:cs typeface="Arial" pitchFamily="34" charset="0"/>
            </a:rPr>
            <a:t>5</a:t>
          </a:r>
        </a:p>
      </dgm:t>
    </dgm:pt>
    <dgm:pt modelId="{DC0DDDA2-4202-4A34-9C29-6713F09DABD9}" type="parTrans" cxnId="{A1615B79-EB76-4105-8A77-4D1DFC90551D}">
      <dgm:prSet/>
      <dgm:spPr/>
      <dgm:t>
        <a:bodyPr/>
        <a:lstStyle/>
        <a:p>
          <a:endParaRPr lang="uk-UA" sz="1600">
            <a:latin typeface="Arial" pitchFamily="34" charset="0"/>
            <a:cs typeface="Arial" pitchFamily="34" charset="0"/>
          </a:endParaRPr>
        </a:p>
      </dgm:t>
    </dgm:pt>
    <dgm:pt modelId="{0CF7E714-9A86-4CF1-95C0-BB3CE9CA0747}" type="sibTrans" cxnId="{A1615B79-EB76-4105-8A77-4D1DFC90551D}">
      <dgm:prSet/>
      <dgm:spPr/>
      <dgm:t>
        <a:bodyPr/>
        <a:lstStyle/>
        <a:p>
          <a:endParaRPr lang="uk-UA" sz="1600">
            <a:latin typeface="Arial" pitchFamily="34" charset="0"/>
            <a:cs typeface="Arial" pitchFamily="34" charset="0"/>
          </a:endParaRPr>
        </a:p>
      </dgm:t>
    </dgm:pt>
    <dgm:pt modelId="{CDAD7C4B-7ADD-40F4-8039-765B84E4D165}">
      <dgm:prSet custT="1"/>
      <dgm:spPr/>
      <dgm:t>
        <a:bodyPr/>
        <a:lstStyle/>
        <a:p>
          <a:r>
            <a:rPr lang="ru-RU" sz="1600" dirty="0">
              <a:latin typeface="Arial" pitchFamily="34" charset="0"/>
              <a:cs typeface="Arial" pitchFamily="34" charset="0"/>
            </a:rPr>
            <a:t>Экспериментально обосновать концентрацию лекарственного вещества в составе препарата на основе технологических, физико-химических и биофармацевтических исследований.</a:t>
          </a:r>
          <a:endParaRPr lang="uk-UA" sz="1600" dirty="0">
            <a:latin typeface="Arial" pitchFamily="34" charset="0"/>
            <a:cs typeface="Arial" pitchFamily="34" charset="0"/>
          </a:endParaRPr>
        </a:p>
      </dgm:t>
    </dgm:pt>
    <dgm:pt modelId="{28763C8A-2B6B-4745-A8B6-C448D5A97637}" type="parTrans" cxnId="{F8547446-8541-43C3-8603-19989900FA6F}">
      <dgm:prSet/>
      <dgm:spPr/>
      <dgm:t>
        <a:bodyPr/>
        <a:lstStyle/>
        <a:p>
          <a:endParaRPr lang="uk-UA" sz="1600">
            <a:latin typeface="Arial" pitchFamily="34" charset="0"/>
            <a:cs typeface="Arial" pitchFamily="34" charset="0"/>
          </a:endParaRPr>
        </a:p>
      </dgm:t>
    </dgm:pt>
    <dgm:pt modelId="{7D1AAF77-B002-4C63-8737-F700E4CBC79F}" type="sibTrans" cxnId="{F8547446-8541-43C3-8603-19989900FA6F}">
      <dgm:prSet/>
      <dgm:spPr/>
      <dgm:t>
        <a:bodyPr/>
        <a:lstStyle/>
        <a:p>
          <a:endParaRPr lang="uk-UA" sz="1600">
            <a:latin typeface="Arial" pitchFamily="34" charset="0"/>
            <a:cs typeface="Arial" pitchFamily="34" charset="0"/>
          </a:endParaRPr>
        </a:p>
      </dgm:t>
    </dgm:pt>
    <dgm:pt modelId="{B4D5B4D7-B165-4EE0-816E-5E96F11781EF}">
      <dgm:prSet custT="1"/>
      <dgm:spPr/>
      <dgm:t>
        <a:bodyPr/>
        <a:lstStyle/>
        <a:p>
          <a:r>
            <a:rPr lang="ru-RU" sz="1600" dirty="0">
              <a:latin typeface="Arial" pitchFamily="34" charset="0"/>
              <a:cs typeface="Arial" pitchFamily="34" charset="0"/>
            </a:rPr>
            <a:t>Экспериментально обосновать способ введения АФИ и вспомогательных веществ в лекарственную форму. Изучить влияние технологических параметров (времени, температуры, скорости перемешивания и т.д.) на качество полученного продукта.</a:t>
          </a:r>
          <a:endParaRPr lang="uk-UA" sz="1600" dirty="0">
            <a:latin typeface="Arial" pitchFamily="34" charset="0"/>
            <a:cs typeface="Arial" pitchFamily="34" charset="0"/>
          </a:endParaRPr>
        </a:p>
      </dgm:t>
    </dgm:pt>
    <dgm:pt modelId="{57BF65BD-F202-4DA8-A96B-073D711CB9D2}" type="parTrans" cxnId="{E5B522B3-36B0-4257-B338-E08039D8CAF9}">
      <dgm:prSet/>
      <dgm:spPr/>
      <dgm:t>
        <a:bodyPr/>
        <a:lstStyle/>
        <a:p>
          <a:endParaRPr lang="uk-UA" sz="1600">
            <a:latin typeface="Arial" pitchFamily="34" charset="0"/>
            <a:cs typeface="Arial" pitchFamily="34" charset="0"/>
          </a:endParaRPr>
        </a:p>
      </dgm:t>
    </dgm:pt>
    <dgm:pt modelId="{723C9AD9-3DB9-4AF4-B811-D0211993D1CD}" type="sibTrans" cxnId="{E5B522B3-36B0-4257-B338-E08039D8CAF9}">
      <dgm:prSet/>
      <dgm:spPr/>
      <dgm:t>
        <a:bodyPr/>
        <a:lstStyle/>
        <a:p>
          <a:endParaRPr lang="uk-UA" sz="1600">
            <a:latin typeface="Arial" pitchFamily="34" charset="0"/>
            <a:cs typeface="Arial" pitchFamily="34" charset="0"/>
          </a:endParaRPr>
        </a:p>
      </dgm:t>
    </dgm:pt>
    <dgm:pt modelId="{18CE1705-8A99-4384-8C6C-AEA52D551EF5}">
      <dgm:prSet custT="1"/>
      <dgm:spPr/>
      <dgm:t>
        <a:bodyPr/>
        <a:lstStyle/>
        <a:p>
          <a:r>
            <a:rPr lang="uk-UA" sz="1600" dirty="0">
              <a:latin typeface="Arial" pitchFamily="34" charset="0"/>
              <a:cs typeface="Arial" pitchFamily="34" charset="0"/>
            </a:rPr>
            <a:t>6</a:t>
          </a:r>
        </a:p>
      </dgm:t>
    </dgm:pt>
    <dgm:pt modelId="{1115ECFB-4DF0-4770-A39A-4DE1E6828094}" type="parTrans" cxnId="{AA21613C-1EB0-4F0C-86E0-0D9933C46642}">
      <dgm:prSet/>
      <dgm:spPr/>
      <dgm:t>
        <a:bodyPr/>
        <a:lstStyle/>
        <a:p>
          <a:endParaRPr lang="uk-UA" sz="1600">
            <a:latin typeface="Arial" pitchFamily="34" charset="0"/>
            <a:cs typeface="Arial" pitchFamily="34" charset="0"/>
          </a:endParaRPr>
        </a:p>
      </dgm:t>
    </dgm:pt>
    <dgm:pt modelId="{737D8165-FB7D-4B71-9D1F-82D5CBE2E49C}" type="sibTrans" cxnId="{AA21613C-1EB0-4F0C-86E0-0D9933C46642}">
      <dgm:prSet/>
      <dgm:spPr/>
      <dgm:t>
        <a:bodyPr/>
        <a:lstStyle/>
        <a:p>
          <a:endParaRPr lang="uk-UA" sz="1600">
            <a:latin typeface="Arial" pitchFamily="34" charset="0"/>
            <a:cs typeface="Arial" pitchFamily="34" charset="0"/>
          </a:endParaRPr>
        </a:p>
      </dgm:t>
    </dgm:pt>
    <dgm:pt modelId="{B5FCCB63-61CA-42DE-9432-77AA7F977CD0}">
      <dgm:prSet custT="1"/>
      <dgm:spPr/>
      <dgm:t>
        <a:bodyPr/>
        <a:lstStyle/>
        <a:p>
          <a:r>
            <a:rPr lang="uk-UA" sz="1600" dirty="0">
              <a:latin typeface="Arial" pitchFamily="34" charset="0"/>
              <a:cs typeface="Arial" pitchFamily="34" charset="0"/>
            </a:rPr>
            <a:t>Провести </a:t>
          </a:r>
          <a:r>
            <a:rPr lang="uk-UA" sz="1600" dirty="0" err="1">
              <a:latin typeface="Arial" pitchFamily="34" charset="0"/>
              <a:cs typeface="Arial" pitchFamily="34" charset="0"/>
            </a:rPr>
            <a:t>дальнейшие</a:t>
          </a:r>
          <a:r>
            <a:rPr lang="uk-UA" sz="1600" dirty="0">
              <a:latin typeface="Arial" pitchFamily="34" charset="0"/>
              <a:cs typeface="Arial" pitchFamily="34" charset="0"/>
            </a:rPr>
            <a:t> </a:t>
          </a:r>
          <a:r>
            <a:rPr lang="uk-UA" sz="1600" dirty="0" err="1">
              <a:latin typeface="Arial" pitchFamily="34" charset="0"/>
              <a:cs typeface="Arial" pitchFamily="34" charset="0"/>
            </a:rPr>
            <a:t>исследования</a:t>
          </a:r>
          <a:endParaRPr lang="uk-UA" sz="1600" dirty="0">
            <a:latin typeface="Arial" pitchFamily="34" charset="0"/>
            <a:cs typeface="Arial" pitchFamily="34" charset="0"/>
          </a:endParaRPr>
        </a:p>
      </dgm:t>
    </dgm:pt>
    <dgm:pt modelId="{46BD6B2B-C207-49CD-8B9E-1DB3D5E6D800}" type="parTrans" cxnId="{382E79A7-2300-4329-9E46-1227688C2072}">
      <dgm:prSet/>
      <dgm:spPr/>
      <dgm:t>
        <a:bodyPr/>
        <a:lstStyle/>
        <a:p>
          <a:endParaRPr lang="uk-UA" sz="1600">
            <a:latin typeface="Arial" pitchFamily="34" charset="0"/>
            <a:cs typeface="Arial" pitchFamily="34" charset="0"/>
          </a:endParaRPr>
        </a:p>
      </dgm:t>
    </dgm:pt>
    <dgm:pt modelId="{50451EDA-0938-4172-B84A-E8E90521E04D}" type="sibTrans" cxnId="{382E79A7-2300-4329-9E46-1227688C2072}">
      <dgm:prSet/>
      <dgm:spPr/>
      <dgm:t>
        <a:bodyPr/>
        <a:lstStyle/>
        <a:p>
          <a:endParaRPr lang="uk-UA" sz="1600">
            <a:latin typeface="Arial" pitchFamily="34" charset="0"/>
            <a:cs typeface="Arial" pitchFamily="34" charset="0"/>
          </a:endParaRPr>
        </a:p>
      </dgm:t>
    </dgm:pt>
    <dgm:pt modelId="{26B1D379-8CA8-4AC4-999A-80C0A9C2F27D}" type="pres">
      <dgm:prSet presAssocID="{9FE57065-0DCB-4DB2-93C5-8DE52353A34E}" presName="linearFlow" presStyleCnt="0">
        <dgm:presLayoutVars>
          <dgm:dir/>
          <dgm:animLvl val="lvl"/>
          <dgm:resizeHandles val="exact"/>
        </dgm:presLayoutVars>
      </dgm:prSet>
      <dgm:spPr/>
    </dgm:pt>
    <dgm:pt modelId="{2963EB3A-A926-409B-9F4A-37641DF3050B}" type="pres">
      <dgm:prSet presAssocID="{F6897481-AF67-4D3B-ADED-68CCE39DEF6E}" presName="composite" presStyleCnt="0"/>
      <dgm:spPr/>
    </dgm:pt>
    <dgm:pt modelId="{3DA45C1B-BE58-41B1-A952-DB9EA7FCAC3F}" type="pres">
      <dgm:prSet presAssocID="{F6897481-AF67-4D3B-ADED-68CCE39DEF6E}" presName="parentText" presStyleLbl="alignNode1" presStyleIdx="0" presStyleCnt="6">
        <dgm:presLayoutVars>
          <dgm:chMax val="1"/>
          <dgm:bulletEnabled val="1"/>
        </dgm:presLayoutVars>
      </dgm:prSet>
      <dgm:spPr/>
    </dgm:pt>
    <dgm:pt modelId="{D75B648C-3262-4CA8-BEC9-680A07E3952C}" type="pres">
      <dgm:prSet presAssocID="{F6897481-AF67-4D3B-ADED-68CCE39DEF6E}" presName="descendantText" presStyleLbl="alignAcc1" presStyleIdx="0" presStyleCnt="6" custScaleY="102170">
        <dgm:presLayoutVars>
          <dgm:bulletEnabled val="1"/>
        </dgm:presLayoutVars>
      </dgm:prSet>
      <dgm:spPr/>
    </dgm:pt>
    <dgm:pt modelId="{E02240D1-C132-4B44-8BF0-1C03CB76DB02}" type="pres">
      <dgm:prSet presAssocID="{AD2737FE-0BE6-4557-90FE-C28C13A282EA}" presName="sp" presStyleCnt="0"/>
      <dgm:spPr/>
    </dgm:pt>
    <dgm:pt modelId="{219A2619-DDA7-40CA-ADE0-0C32EB890CE2}" type="pres">
      <dgm:prSet presAssocID="{75F98015-0840-493D-8CC1-E8673823E1B8}" presName="composite" presStyleCnt="0"/>
      <dgm:spPr/>
    </dgm:pt>
    <dgm:pt modelId="{7F8C3218-A5ED-4B11-A135-C1150245350C}" type="pres">
      <dgm:prSet presAssocID="{75F98015-0840-493D-8CC1-E8673823E1B8}" presName="parentText" presStyleLbl="alignNode1" presStyleIdx="1" presStyleCnt="6">
        <dgm:presLayoutVars>
          <dgm:chMax val="1"/>
          <dgm:bulletEnabled val="1"/>
        </dgm:presLayoutVars>
      </dgm:prSet>
      <dgm:spPr/>
    </dgm:pt>
    <dgm:pt modelId="{0283724B-24C1-4776-8AC6-FFF58F6ECDA0}" type="pres">
      <dgm:prSet presAssocID="{75F98015-0840-493D-8CC1-E8673823E1B8}" presName="descendantText" presStyleLbl="alignAcc1" presStyleIdx="1" presStyleCnt="6" custScaleY="112311">
        <dgm:presLayoutVars>
          <dgm:bulletEnabled val="1"/>
        </dgm:presLayoutVars>
      </dgm:prSet>
      <dgm:spPr/>
    </dgm:pt>
    <dgm:pt modelId="{387DD72E-B1E2-48DC-805E-F9E42393F8C7}" type="pres">
      <dgm:prSet presAssocID="{B5FDD90F-84F0-4A38-8A5D-EA55B0ED8819}" presName="sp" presStyleCnt="0"/>
      <dgm:spPr/>
    </dgm:pt>
    <dgm:pt modelId="{C7776DD4-26EB-4EA8-8195-64B1379C7A45}" type="pres">
      <dgm:prSet presAssocID="{09463610-D27D-460A-A3DA-8ADB504E0984}" presName="composite" presStyleCnt="0"/>
      <dgm:spPr/>
    </dgm:pt>
    <dgm:pt modelId="{D47CF7B9-0662-40C3-A73E-EF6B2AFDD829}" type="pres">
      <dgm:prSet presAssocID="{09463610-D27D-460A-A3DA-8ADB504E0984}" presName="parentText" presStyleLbl="alignNode1" presStyleIdx="2" presStyleCnt="6">
        <dgm:presLayoutVars>
          <dgm:chMax val="1"/>
          <dgm:bulletEnabled val="1"/>
        </dgm:presLayoutVars>
      </dgm:prSet>
      <dgm:spPr/>
    </dgm:pt>
    <dgm:pt modelId="{7A041C2C-1D98-4521-AC7E-957348493B23}" type="pres">
      <dgm:prSet presAssocID="{09463610-D27D-460A-A3DA-8ADB504E0984}" presName="descendantText" presStyleLbl="alignAcc1" presStyleIdx="2" presStyleCnt="6" custScaleY="93138">
        <dgm:presLayoutVars>
          <dgm:bulletEnabled val="1"/>
        </dgm:presLayoutVars>
      </dgm:prSet>
      <dgm:spPr/>
    </dgm:pt>
    <dgm:pt modelId="{DC2258B2-6AC0-43FB-A2E4-8B6473154F60}" type="pres">
      <dgm:prSet presAssocID="{3C5BF172-A472-4444-9F71-5AB27255282A}" presName="sp" presStyleCnt="0"/>
      <dgm:spPr/>
    </dgm:pt>
    <dgm:pt modelId="{E95BDDDB-BABD-4184-BE63-0D99523C9652}" type="pres">
      <dgm:prSet presAssocID="{95045C13-955A-472B-8CCE-9B519FBE7B4D}" presName="composite" presStyleCnt="0"/>
      <dgm:spPr/>
    </dgm:pt>
    <dgm:pt modelId="{E5E627EF-BDA3-4F83-8CC5-9D19737CCF02}" type="pres">
      <dgm:prSet presAssocID="{95045C13-955A-472B-8CCE-9B519FBE7B4D}" presName="parentText" presStyleLbl="alignNode1" presStyleIdx="3" presStyleCnt="6" custLinFactNeighborX="-12301" custLinFactNeighborY="-7486">
        <dgm:presLayoutVars>
          <dgm:chMax val="1"/>
          <dgm:bulletEnabled val="1"/>
        </dgm:presLayoutVars>
      </dgm:prSet>
      <dgm:spPr/>
    </dgm:pt>
    <dgm:pt modelId="{B44E14DD-FBA6-4977-9CEF-FD343BB7B157}" type="pres">
      <dgm:prSet presAssocID="{95045C13-955A-472B-8CCE-9B519FBE7B4D}" presName="descendantText" presStyleLbl="alignAcc1" presStyleIdx="3" presStyleCnt="6" custScaleY="125685" custLinFactNeighborX="426" custLinFactNeighborY="-11307">
        <dgm:presLayoutVars>
          <dgm:bulletEnabled val="1"/>
        </dgm:presLayoutVars>
      </dgm:prSet>
      <dgm:spPr/>
    </dgm:pt>
    <dgm:pt modelId="{AB192951-F4DC-443F-8A12-24D1BFED21BF}" type="pres">
      <dgm:prSet presAssocID="{64138702-CC47-4C98-8C41-82FA7F3C1633}" presName="sp" presStyleCnt="0"/>
      <dgm:spPr/>
    </dgm:pt>
    <dgm:pt modelId="{EB05A635-2BAA-4D4D-BDBE-82CEC8B3CB44}" type="pres">
      <dgm:prSet presAssocID="{E172CA7A-5D30-4D21-8D96-0BFF598D8BDA}" presName="composite" presStyleCnt="0"/>
      <dgm:spPr/>
    </dgm:pt>
    <dgm:pt modelId="{3221783A-81AA-41B2-A96F-D5F533059D5E}" type="pres">
      <dgm:prSet presAssocID="{E172CA7A-5D30-4D21-8D96-0BFF598D8BDA}" presName="parentText" presStyleLbl="alignNode1" presStyleIdx="4" presStyleCnt="6" custLinFactNeighborX="0" custLinFactNeighborY="-13638">
        <dgm:presLayoutVars>
          <dgm:chMax val="1"/>
          <dgm:bulletEnabled val="1"/>
        </dgm:presLayoutVars>
      </dgm:prSet>
      <dgm:spPr/>
    </dgm:pt>
    <dgm:pt modelId="{54301E84-5B60-4B62-AA85-7F4CE468C2C3}" type="pres">
      <dgm:prSet presAssocID="{E172CA7A-5D30-4D21-8D96-0BFF598D8BDA}" presName="descendantText" presStyleLbl="alignAcc1" presStyleIdx="4" presStyleCnt="6" custScaleY="164891" custLinFactNeighborX="426" custLinFactNeighborY="-22359">
        <dgm:presLayoutVars>
          <dgm:bulletEnabled val="1"/>
        </dgm:presLayoutVars>
      </dgm:prSet>
      <dgm:spPr/>
    </dgm:pt>
    <dgm:pt modelId="{71A830C8-A82A-4C4A-AE09-BCA354C53941}" type="pres">
      <dgm:prSet presAssocID="{0CF7E714-9A86-4CF1-95C0-BB3CE9CA0747}" presName="sp" presStyleCnt="0"/>
      <dgm:spPr/>
    </dgm:pt>
    <dgm:pt modelId="{E2327667-1871-4ACC-BBE9-94D0C13F0013}" type="pres">
      <dgm:prSet presAssocID="{18CE1705-8A99-4384-8C6C-AEA52D551EF5}" presName="composite" presStyleCnt="0"/>
      <dgm:spPr/>
    </dgm:pt>
    <dgm:pt modelId="{47AB0BF2-20C5-4C98-B091-F66AD2CBB108}" type="pres">
      <dgm:prSet presAssocID="{18CE1705-8A99-4384-8C6C-AEA52D551EF5}" presName="parentText" presStyleLbl="alignNode1" presStyleIdx="5" presStyleCnt="6">
        <dgm:presLayoutVars>
          <dgm:chMax val="1"/>
          <dgm:bulletEnabled val="1"/>
        </dgm:presLayoutVars>
      </dgm:prSet>
      <dgm:spPr/>
    </dgm:pt>
    <dgm:pt modelId="{1252B29D-99F2-4A7F-8CCB-99C07D8FC8D8}" type="pres">
      <dgm:prSet presAssocID="{18CE1705-8A99-4384-8C6C-AEA52D551EF5}" presName="descendantText" presStyleLbl="alignAcc1" presStyleIdx="5" presStyleCnt="6">
        <dgm:presLayoutVars>
          <dgm:bulletEnabled val="1"/>
        </dgm:presLayoutVars>
      </dgm:prSet>
      <dgm:spPr/>
    </dgm:pt>
  </dgm:ptLst>
  <dgm:cxnLst>
    <dgm:cxn modelId="{D54C7209-95F0-414F-AC7D-D082475F5ABF}" type="presOf" srcId="{B4D5B4D7-B165-4EE0-816E-5E96F11781EF}" destId="{54301E84-5B60-4B62-AA85-7F4CE468C2C3}" srcOrd="0" destOrd="0" presId="urn:microsoft.com/office/officeart/2005/8/layout/chevron2"/>
    <dgm:cxn modelId="{2AB5A60F-5362-4910-BF84-A846E3A79814}" srcId="{9FE57065-0DCB-4DB2-93C5-8DE52353A34E}" destId="{F6897481-AF67-4D3B-ADED-68CCE39DEF6E}" srcOrd="0" destOrd="0" parTransId="{D9116B13-6ADD-4DF1-AEC1-05B040CAECD7}" sibTransId="{AD2737FE-0BE6-4557-90FE-C28C13A282EA}"/>
    <dgm:cxn modelId="{17C06313-238C-4CD7-994A-BA4571188883}" type="presOf" srcId="{9265871D-6742-47F0-B527-FC9BD83BF837}" destId="{D75B648C-3262-4CA8-BEC9-680A07E3952C}" srcOrd="0" destOrd="0" presId="urn:microsoft.com/office/officeart/2005/8/layout/chevron2"/>
    <dgm:cxn modelId="{DD300120-6E14-478D-ADA5-534148A3EEA7}" type="presOf" srcId="{F6897481-AF67-4D3B-ADED-68CCE39DEF6E}" destId="{3DA45C1B-BE58-41B1-A952-DB9EA7FCAC3F}" srcOrd="0" destOrd="0" presId="urn:microsoft.com/office/officeart/2005/8/layout/chevron2"/>
    <dgm:cxn modelId="{39935223-6ABA-4BDF-B387-B302AEAB72AD}" type="presOf" srcId="{18CE1705-8A99-4384-8C6C-AEA52D551EF5}" destId="{47AB0BF2-20C5-4C98-B091-F66AD2CBB108}" srcOrd="0" destOrd="0" presId="urn:microsoft.com/office/officeart/2005/8/layout/chevron2"/>
    <dgm:cxn modelId="{95C11830-26C0-4CBD-A7F2-38B6898F928E}" type="presOf" srcId="{75F98015-0840-493D-8CC1-E8673823E1B8}" destId="{7F8C3218-A5ED-4B11-A135-C1150245350C}" srcOrd="0" destOrd="0" presId="urn:microsoft.com/office/officeart/2005/8/layout/chevron2"/>
    <dgm:cxn modelId="{AA21613C-1EB0-4F0C-86E0-0D9933C46642}" srcId="{9FE57065-0DCB-4DB2-93C5-8DE52353A34E}" destId="{18CE1705-8A99-4384-8C6C-AEA52D551EF5}" srcOrd="5" destOrd="0" parTransId="{1115ECFB-4DF0-4770-A39A-4DE1E6828094}" sibTransId="{737D8165-FB7D-4B71-9D1F-82D5CBE2E49C}"/>
    <dgm:cxn modelId="{A89DFA62-C8C8-43A9-937F-060E8A4061AB}" srcId="{75F98015-0840-493D-8CC1-E8673823E1B8}" destId="{551340FE-ABDA-49FB-B6F2-BE4DA6F46201}" srcOrd="0" destOrd="0" parTransId="{1D32CEE6-F3C5-4CAE-881C-EFBC79097925}" sibTransId="{FB0C622D-BC71-43DC-8B25-8498D7E1440C}"/>
    <dgm:cxn modelId="{F8547446-8541-43C3-8603-19989900FA6F}" srcId="{95045C13-955A-472B-8CCE-9B519FBE7B4D}" destId="{CDAD7C4B-7ADD-40F4-8039-765B84E4D165}" srcOrd="0" destOrd="0" parTransId="{28763C8A-2B6B-4745-A8B6-C448D5A97637}" sibTransId="{7D1AAF77-B002-4C63-8737-F700E4CBC79F}"/>
    <dgm:cxn modelId="{9F01F070-2C65-4904-800F-B40B05CCEE8C}" type="presOf" srcId="{95045C13-955A-472B-8CCE-9B519FBE7B4D}" destId="{E5E627EF-BDA3-4F83-8CC5-9D19737CCF02}" srcOrd="0" destOrd="0" presId="urn:microsoft.com/office/officeart/2005/8/layout/chevron2"/>
    <dgm:cxn modelId="{76760352-9F66-4427-BEC4-FD68B917AA74}" type="presOf" srcId="{B5FCCB63-61CA-42DE-9432-77AA7F977CD0}" destId="{1252B29D-99F2-4A7F-8CCB-99C07D8FC8D8}" srcOrd="0" destOrd="0" presId="urn:microsoft.com/office/officeart/2005/8/layout/chevron2"/>
    <dgm:cxn modelId="{64F74953-1787-43A7-8B56-E4D895A1C703}" type="presOf" srcId="{09463610-D27D-460A-A3DA-8ADB504E0984}" destId="{D47CF7B9-0662-40C3-A73E-EF6B2AFDD829}" srcOrd="0" destOrd="0" presId="urn:microsoft.com/office/officeart/2005/8/layout/chevron2"/>
    <dgm:cxn modelId="{A1361576-30A1-4FCE-B0AA-116B3801570A}" srcId="{09463610-D27D-460A-A3DA-8ADB504E0984}" destId="{83C9BA2A-4357-4A1A-8C79-15DC36C3E402}" srcOrd="0" destOrd="0" parTransId="{BD323649-E787-436B-A89A-3E371E6DDB00}" sibTransId="{80FC1BEA-D094-4F8F-8212-CDAF876D9646}"/>
    <dgm:cxn modelId="{A1615B79-EB76-4105-8A77-4D1DFC90551D}" srcId="{9FE57065-0DCB-4DB2-93C5-8DE52353A34E}" destId="{E172CA7A-5D30-4D21-8D96-0BFF598D8BDA}" srcOrd="4" destOrd="0" parTransId="{DC0DDDA2-4202-4A34-9C29-6713F09DABD9}" sibTransId="{0CF7E714-9A86-4CF1-95C0-BB3CE9CA0747}"/>
    <dgm:cxn modelId="{75EDE27D-0E38-438A-87FC-B55943172B3E}" type="presOf" srcId="{E172CA7A-5D30-4D21-8D96-0BFF598D8BDA}" destId="{3221783A-81AA-41B2-A96F-D5F533059D5E}" srcOrd="0" destOrd="0" presId="urn:microsoft.com/office/officeart/2005/8/layout/chevron2"/>
    <dgm:cxn modelId="{3F9A2983-12A6-47D1-9840-4D941723D8D7}" srcId="{9FE57065-0DCB-4DB2-93C5-8DE52353A34E}" destId="{09463610-D27D-460A-A3DA-8ADB504E0984}" srcOrd="2" destOrd="0" parTransId="{6D274F17-3683-4613-B53C-604F4FF70938}" sibTransId="{3C5BF172-A472-4444-9F71-5AB27255282A}"/>
    <dgm:cxn modelId="{1A65C388-79D1-4FE8-9745-688CA4D47F30}" srcId="{9FE57065-0DCB-4DB2-93C5-8DE52353A34E}" destId="{75F98015-0840-493D-8CC1-E8673823E1B8}" srcOrd="1" destOrd="0" parTransId="{4D528048-8853-4961-838D-D446D779DAAD}" sibTransId="{B5FDD90F-84F0-4A38-8A5D-EA55B0ED8819}"/>
    <dgm:cxn modelId="{3C254E94-1E94-4D03-BEFF-1E788A2CDF5F}" type="presOf" srcId="{83C9BA2A-4357-4A1A-8C79-15DC36C3E402}" destId="{7A041C2C-1D98-4521-AC7E-957348493B23}" srcOrd="0" destOrd="0" presId="urn:microsoft.com/office/officeart/2005/8/layout/chevron2"/>
    <dgm:cxn modelId="{02379CA6-BDEB-42C5-A452-70D0EAD8D2D5}" type="presOf" srcId="{9FE57065-0DCB-4DB2-93C5-8DE52353A34E}" destId="{26B1D379-8CA8-4AC4-999A-80C0A9C2F27D}" srcOrd="0" destOrd="0" presId="urn:microsoft.com/office/officeart/2005/8/layout/chevron2"/>
    <dgm:cxn modelId="{382E79A7-2300-4329-9E46-1227688C2072}" srcId="{18CE1705-8A99-4384-8C6C-AEA52D551EF5}" destId="{B5FCCB63-61CA-42DE-9432-77AA7F977CD0}" srcOrd="0" destOrd="0" parTransId="{46BD6B2B-C207-49CD-8B9E-1DB3D5E6D800}" sibTransId="{50451EDA-0938-4172-B84A-E8E90521E04D}"/>
    <dgm:cxn modelId="{B8371EA9-166E-446B-B61B-B8604B7DF98E}" srcId="{F6897481-AF67-4D3B-ADED-68CCE39DEF6E}" destId="{9265871D-6742-47F0-B527-FC9BD83BF837}" srcOrd="0" destOrd="0" parTransId="{F3B11A12-BB4A-459F-A2D7-E91DDBDDEDB5}" sibTransId="{796B92DF-A950-49D4-A18A-19A32614CABC}"/>
    <dgm:cxn modelId="{E5B522B3-36B0-4257-B338-E08039D8CAF9}" srcId="{E172CA7A-5D30-4D21-8D96-0BFF598D8BDA}" destId="{B4D5B4D7-B165-4EE0-816E-5E96F11781EF}" srcOrd="0" destOrd="0" parTransId="{57BF65BD-F202-4DA8-A96B-073D711CB9D2}" sibTransId="{723C9AD9-3DB9-4AF4-B811-D0211993D1CD}"/>
    <dgm:cxn modelId="{9F390BD3-9DEA-4B80-B934-6FD71C843010}" type="presOf" srcId="{CDAD7C4B-7ADD-40F4-8039-765B84E4D165}" destId="{B44E14DD-FBA6-4977-9CEF-FD343BB7B157}" srcOrd="0" destOrd="0" presId="urn:microsoft.com/office/officeart/2005/8/layout/chevron2"/>
    <dgm:cxn modelId="{211F47E6-F52E-46FE-8DF5-7B4727670554}" type="presOf" srcId="{551340FE-ABDA-49FB-B6F2-BE4DA6F46201}" destId="{0283724B-24C1-4776-8AC6-FFF58F6ECDA0}" srcOrd="0" destOrd="0" presId="urn:microsoft.com/office/officeart/2005/8/layout/chevron2"/>
    <dgm:cxn modelId="{031958F9-17C3-46C9-874C-C32780F333A3}" srcId="{9FE57065-0DCB-4DB2-93C5-8DE52353A34E}" destId="{95045C13-955A-472B-8CCE-9B519FBE7B4D}" srcOrd="3" destOrd="0" parTransId="{DD2B6ADC-2067-4513-AA4E-F892520F5046}" sibTransId="{64138702-CC47-4C98-8C41-82FA7F3C1633}"/>
    <dgm:cxn modelId="{E7FBBDBB-28A2-436E-9456-29291B719DF3}" type="presParOf" srcId="{26B1D379-8CA8-4AC4-999A-80C0A9C2F27D}" destId="{2963EB3A-A926-409B-9F4A-37641DF3050B}" srcOrd="0" destOrd="0" presId="urn:microsoft.com/office/officeart/2005/8/layout/chevron2"/>
    <dgm:cxn modelId="{C34D83CD-966B-4437-96D3-739A9AC0F646}" type="presParOf" srcId="{2963EB3A-A926-409B-9F4A-37641DF3050B}" destId="{3DA45C1B-BE58-41B1-A952-DB9EA7FCAC3F}" srcOrd="0" destOrd="0" presId="urn:microsoft.com/office/officeart/2005/8/layout/chevron2"/>
    <dgm:cxn modelId="{BEF2958F-0935-4E6A-942D-B87A1C4F774A}" type="presParOf" srcId="{2963EB3A-A926-409B-9F4A-37641DF3050B}" destId="{D75B648C-3262-4CA8-BEC9-680A07E3952C}" srcOrd="1" destOrd="0" presId="urn:microsoft.com/office/officeart/2005/8/layout/chevron2"/>
    <dgm:cxn modelId="{FD53384C-91CC-4B70-BB52-C7C80FD985FB}" type="presParOf" srcId="{26B1D379-8CA8-4AC4-999A-80C0A9C2F27D}" destId="{E02240D1-C132-4B44-8BF0-1C03CB76DB02}" srcOrd="1" destOrd="0" presId="urn:microsoft.com/office/officeart/2005/8/layout/chevron2"/>
    <dgm:cxn modelId="{290AB6BD-AE46-4DB7-BFAD-E11D136726AF}" type="presParOf" srcId="{26B1D379-8CA8-4AC4-999A-80C0A9C2F27D}" destId="{219A2619-DDA7-40CA-ADE0-0C32EB890CE2}" srcOrd="2" destOrd="0" presId="urn:microsoft.com/office/officeart/2005/8/layout/chevron2"/>
    <dgm:cxn modelId="{FCE2DCFE-7964-4D07-89C1-420A90EC5857}" type="presParOf" srcId="{219A2619-DDA7-40CA-ADE0-0C32EB890CE2}" destId="{7F8C3218-A5ED-4B11-A135-C1150245350C}" srcOrd="0" destOrd="0" presId="urn:microsoft.com/office/officeart/2005/8/layout/chevron2"/>
    <dgm:cxn modelId="{2A376A5D-140A-47D0-8D83-D4857A00A20A}" type="presParOf" srcId="{219A2619-DDA7-40CA-ADE0-0C32EB890CE2}" destId="{0283724B-24C1-4776-8AC6-FFF58F6ECDA0}" srcOrd="1" destOrd="0" presId="urn:microsoft.com/office/officeart/2005/8/layout/chevron2"/>
    <dgm:cxn modelId="{C8E1F51F-6FA9-4CD4-B2FD-7BBA6D1E2FF0}" type="presParOf" srcId="{26B1D379-8CA8-4AC4-999A-80C0A9C2F27D}" destId="{387DD72E-B1E2-48DC-805E-F9E42393F8C7}" srcOrd="3" destOrd="0" presId="urn:microsoft.com/office/officeart/2005/8/layout/chevron2"/>
    <dgm:cxn modelId="{5D62B123-05FD-4141-9EEE-89AEEE233B84}" type="presParOf" srcId="{26B1D379-8CA8-4AC4-999A-80C0A9C2F27D}" destId="{C7776DD4-26EB-4EA8-8195-64B1379C7A45}" srcOrd="4" destOrd="0" presId="urn:microsoft.com/office/officeart/2005/8/layout/chevron2"/>
    <dgm:cxn modelId="{7B2856FD-3AED-416F-805D-98D802E14B67}" type="presParOf" srcId="{C7776DD4-26EB-4EA8-8195-64B1379C7A45}" destId="{D47CF7B9-0662-40C3-A73E-EF6B2AFDD829}" srcOrd="0" destOrd="0" presId="urn:microsoft.com/office/officeart/2005/8/layout/chevron2"/>
    <dgm:cxn modelId="{FD22EFC8-5F59-4A06-B75F-4C1856F3C117}" type="presParOf" srcId="{C7776DD4-26EB-4EA8-8195-64B1379C7A45}" destId="{7A041C2C-1D98-4521-AC7E-957348493B23}" srcOrd="1" destOrd="0" presId="urn:microsoft.com/office/officeart/2005/8/layout/chevron2"/>
    <dgm:cxn modelId="{50135164-464D-4182-9E44-7FAA75D986ED}" type="presParOf" srcId="{26B1D379-8CA8-4AC4-999A-80C0A9C2F27D}" destId="{DC2258B2-6AC0-43FB-A2E4-8B6473154F60}" srcOrd="5" destOrd="0" presId="urn:microsoft.com/office/officeart/2005/8/layout/chevron2"/>
    <dgm:cxn modelId="{8AA5128E-E787-4204-877A-16957CA49D7E}" type="presParOf" srcId="{26B1D379-8CA8-4AC4-999A-80C0A9C2F27D}" destId="{E95BDDDB-BABD-4184-BE63-0D99523C9652}" srcOrd="6" destOrd="0" presId="urn:microsoft.com/office/officeart/2005/8/layout/chevron2"/>
    <dgm:cxn modelId="{3703BCBB-0639-4189-A709-29B367EE5466}" type="presParOf" srcId="{E95BDDDB-BABD-4184-BE63-0D99523C9652}" destId="{E5E627EF-BDA3-4F83-8CC5-9D19737CCF02}" srcOrd="0" destOrd="0" presId="urn:microsoft.com/office/officeart/2005/8/layout/chevron2"/>
    <dgm:cxn modelId="{24924071-6B50-4678-B3CF-FD0430848D1C}" type="presParOf" srcId="{E95BDDDB-BABD-4184-BE63-0D99523C9652}" destId="{B44E14DD-FBA6-4977-9CEF-FD343BB7B157}" srcOrd="1" destOrd="0" presId="urn:microsoft.com/office/officeart/2005/8/layout/chevron2"/>
    <dgm:cxn modelId="{56BEDAD7-A1F9-4A5C-B8CE-745129AF3101}" type="presParOf" srcId="{26B1D379-8CA8-4AC4-999A-80C0A9C2F27D}" destId="{AB192951-F4DC-443F-8A12-24D1BFED21BF}" srcOrd="7" destOrd="0" presId="urn:microsoft.com/office/officeart/2005/8/layout/chevron2"/>
    <dgm:cxn modelId="{1607D502-A350-4FC0-AEBC-C2CAE03F877E}" type="presParOf" srcId="{26B1D379-8CA8-4AC4-999A-80C0A9C2F27D}" destId="{EB05A635-2BAA-4D4D-BDBE-82CEC8B3CB44}" srcOrd="8" destOrd="0" presId="urn:microsoft.com/office/officeart/2005/8/layout/chevron2"/>
    <dgm:cxn modelId="{D2590E44-2BB6-4B3D-818D-DC43EE2F7FE1}" type="presParOf" srcId="{EB05A635-2BAA-4D4D-BDBE-82CEC8B3CB44}" destId="{3221783A-81AA-41B2-A96F-D5F533059D5E}" srcOrd="0" destOrd="0" presId="urn:microsoft.com/office/officeart/2005/8/layout/chevron2"/>
    <dgm:cxn modelId="{3BA19193-8D1E-4D84-A382-129186F7C6B1}" type="presParOf" srcId="{EB05A635-2BAA-4D4D-BDBE-82CEC8B3CB44}" destId="{54301E84-5B60-4B62-AA85-7F4CE468C2C3}" srcOrd="1" destOrd="0" presId="urn:microsoft.com/office/officeart/2005/8/layout/chevron2"/>
    <dgm:cxn modelId="{5D1FD2E6-E9CF-4F8B-AD0E-01DBEE282CD7}" type="presParOf" srcId="{26B1D379-8CA8-4AC4-999A-80C0A9C2F27D}" destId="{71A830C8-A82A-4C4A-AE09-BCA354C53941}" srcOrd="9" destOrd="0" presId="urn:microsoft.com/office/officeart/2005/8/layout/chevron2"/>
    <dgm:cxn modelId="{EF48DF3C-E0FA-4EF0-8FB6-D99013DCE53D}" type="presParOf" srcId="{26B1D379-8CA8-4AC4-999A-80C0A9C2F27D}" destId="{E2327667-1871-4ACC-BBE9-94D0C13F0013}" srcOrd="10" destOrd="0" presId="urn:microsoft.com/office/officeart/2005/8/layout/chevron2"/>
    <dgm:cxn modelId="{679E2CD7-59BB-42B9-A3F3-9398B34E4740}" type="presParOf" srcId="{E2327667-1871-4ACC-BBE9-94D0C13F0013}" destId="{47AB0BF2-20C5-4C98-B091-F66AD2CBB108}" srcOrd="0" destOrd="0" presId="urn:microsoft.com/office/officeart/2005/8/layout/chevron2"/>
    <dgm:cxn modelId="{F3F1340A-A5FE-47C2-B746-D20998EFE4EF}" type="presParOf" srcId="{E2327667-1871-4ACC-BBE9-94D0C13F0013}" destId="{1252B29D-99F2-4A7F-8CCB-99C07D8FC8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76C102-15FB-4307-A7A4-DCCE086199B4}"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uk-UA"/>
        </a:p>
      </dgm:t>
    </dgm:pt>
    <dgm:pt modelId="{F6E06B0D-F572-4C28-84BD-99A74ACEABE5}">
      <dgm:prSet phldrT="[Текст]" custT="1"/>
      <dgm:spPr/>
      <dgm:t>
        <a:bodyPr/>
        <a:lstStyle/>
        <a:p>
          <a:pPr algn="l"/>
          <a:r>
            <a:rPr lang="ru-RU" sz="1800" dirty="0">
              <a:latin typeface="Arial" pitchFamily="34" charset="0"/>
              <a:cs typeface="Arial" pitchFamily="34" charset="0"/>
            </a:rPr>
            <a:t>Связывание АФИ с </a:t>
          </a:r>
          <a:r>
            <a:rPr lang="ru-RU" sz="1800" dirty="0" err="1">
              <a:latin typeface="Arial" pitchFamily="34" charset="0"/>
              <a:cs typeface="Arial" pitchFamily="34" charset="0"/>
            </a:rPr>
            <a:t>моноклональными</a:t>
          </a:r>
          <a:r>
            <a:rPr lang="ru-RU" sz="1800" dirty="0">
              <a:latin typeface="Arial" pitchFamily="34" charset="0"/>
              <a:cs typeface="Arial" pitchFamily="34" charset="0"/>
            </a:rPr>
            <a:t> антителами</a:t>
          </a:r>
          <a:endParaRPr lang="uk-UA" sz="1800" dirty="0">
            <a:latin typeface="Arial" pitchFamily="34" charset="0"/>
            <a:cs typeface="Arial" pitchFamily="34" charset="0"/>
          </a:endParaRPr>
        </a:p>
      </dgm:t>
    </dgm:pt>
    <dgm:pt modelId="{959C6FE3-DE4F-4A43-9CB9-22CE64AEC1EE}" type="parTrans" cxnId="{9DEFE23A-7778-4452-8102-222B17A97BB5}">
      <dgm:prSet/>
      <dgm:spPr/>
      <dgm:t>
        <a:bodyPr/>
        <a:lstStyle/>
        <a:p>
          <a:pPr algn="l"/>
          <a:endParaRPr lang="uk-UA" sz="1800">
            <a:latin typeface="Arial" pitchFamily="34" charset="0"/>
            <a:cs typeface="Arial" pitchFamily="34" charset="0"/>
          </a:endParaRPr>
        </a:p>
      </dgm:t>
    </dgm:pt>
    <dgm:pt modelId="{9D5040D2-6E06-442D-AC58-B27145274798}" type="sibTrans" cxnId="{9DEFE23A-7778-4452-8102-222B17A97BB5}">
      <dgm:prSet/>
      <dgm:spPr/>
      <dgm:t>
        <a:bodyPr/>
        <a:lstStyle/>
        <a:p>
          <a:pPr algn="l"/>
          <a:endParaRPr lang="uk-UA" sz="1800">
            <a:latin typeface="Arial" pitchFamily="34" charset="0"/>
            <a:cs typeface="Arial" pitchFamily="34" charset="0"/>
          </a:endParaRPr>
        </a:p>
      </dgm:t>
    </dgm:pt>
    <dgm:pt modelId="{26CA307D-7D79-4126-BC92-E3B92DEF50C3}">
      <dgm:prSet phldrT="[Текст]" custT="1"/>
      <dgm:spPr/>
      <dgm:t>
        <a:bodyPr/>
        <a:lstStyle/>
        <a:p>
          <a:pPr algn="l"/>
          <a:r>
            <a:rPr lang="ru-RU" sz="1800" dirty="0">
              <a:latin typeface="Arial" pitchFamily="34" charset="0"/>
              <a:cs typeface="Arial" pitchFamily="34" charset="0"/>
            </a:rPr>
            <a:t>Инкапсуляция белков, вакцин и др. веществ в </a:t>
          </a:r>
          <a:r>
            <a:rPr lang="ru-RU" sz="1800" dirty="0" err="1">
              <a:latin typeface="Arial" pitchFamily="34" charset="0"/>
              <a:cs typeface="Arial" pitchFamily="34" charset="0"/>
            </a:rPr>
            <a:t>липосомы</a:t>
          </a:r>
          <a:endParaRPr lang="uk-UA" sz="1800" dirty="0">
            <a:latin typeface="Arial" pitchFamily="34" charset="0"/>
            <a:cs typeface="Arial" pitchFamily="34" charset="0"/>
          </a:endParaRPr>
        </a:p>
      </dgm:t>
    </dgm:pt>
    <dgm:pt modelId="{E2C713E7-8DBF-41BE-AB74-E916289576E8}" type="parTrans" cxnId="{D7C3AD8A-B5EC-48BF-A1CA-16AA1ADEEC4E}">
      <dgm:prSet/>
      <dgm:spPr/>
      <dgm:t>
        <a:bodyPr/>
        <a:lstStyle/>
        <a:p>
          <a:pPr algn="l"/>
          <a:endParaRPr lang="uk-UA" sz="1800">
            <a:latin typeface="Arial" pitchFamily="34" charset="0"/>
            <a:cs typeface="Arial" pitchFamily="34" charset="0"/>
          </a:endParaRPr>
        </a:p>
      </dgm:t>
    </dgm:pt>
    <dgm:pt modelId="{4402AC50-915C-44F1-A34E-A1C32243774B}" type="sibTrans" cxnId="{D7C3AD8A-B5EC-48BF-A1CA-16AA1ADEEC4E}">
      <dgm:prSet/>
      <dgm:spPr/>
      <dgm:t>
        <a:bodyPr/>
        <a:lstStyle/>
        <a:p>
          <a:pPr algn="l"/>
          <a:endParaRPr lang="uk-UA" sz="1800">
            <a:latin typeface="Arial" pitchFamily="34" charset="0"/>
            <a:cs typeface="Arial" pitchFamily="34" charset="0"/>
          </a:endParaRPr>
        </a:p>
      </dgm:t>
    </dgm:pt>
    <dgm:pt modelId="{5AF90F3E-C75D-4D4A-97E2-6C68F33988B9}">
      <dgm:prSet phldrT="[Текст]" custT="1"/>
      <dgm:spPr/>
      <dgm:t>
        <a:bodyPr/>
        <a:lstStyle/>
        <a:p>
          <a:pPr algn="l"/>
          <a:r>
            <a:rPr lang="ru-RU" sz="1800" dirty="0" err="1">
              <a:latin typeface="Arial" pitchFamily="34" charset="0"/>
              <a:cs typeface="Arial" pitchFamily="34" charset="0"/>
            </a:rPr>
            <a:t>Интраназальные</a:t>
          </a:r>
          <a:r>
            <a:rPr lang="ru-RU" sz="1800" dirty="0">
              <a:latin typeface="Arial" pitchFamily="34" charset="0"/>
              <a:cs typeface="Arial" pitchFamily="34" charset="0"/>
            </a:rPr>
            <a:t> системы ввода белков в кровяное русло через слизистую носа</a:t>
          </a:r>
          <a:endParaRPr lang="uk-UA" sz="1800" dirty="0">
            <a:latin typeface="Arial" pitchFamily="34" charset="0"/>
            <a:cs typeface="Arial" pitchFamily="34" charset="0"/>
          </a:endParaRPr>
        </a:p>
      </dgm:t>
    </dgm:pt>
    <dgm:pt modelId="{F975A4EF-520E-46F6-A729-0D82BB8037BF}" type="parTrans" cxnId="{09DD5901-E323-4B79-A259-CE61A6D7E328}">
      <dgm:prSet/>
      <dgm:spPr/>
      <dgm:t>
        <a:bodyPr/>
        <a:lstStyle/>
        <a:p>
          <a:pPr algn="l"/>
          <a:endParaRPr lang="uk-UA" sz="1800">
            <a:latin typeface="Arial" pitchFamily="34" charset="0"/>
            <a:cs typeface="Arial" pitchFamily="34" charset="0"/>
          </a:endParaRPr>
        </a:p>
      </dgm:t>
    </dgm:pt>
    <dgm:pt modelId="{E9D95A78-BB5F-4762-809D-CFF90DD6F9D1}" type="sibTrans" cxnId="{09DD5901-E323-4B79-A259-CE61A6D7E328}">
      <dgm:prSet/>
      <dgm:spPr/>
      <dgm:t>
        <a:bodyPr/>
        <a:lstStyle/>
        <a:p>
          <a:pPr algn="l"/>
          <a:endParaRPr lang="uk-UA" sz="1800">
            <a:latin typeface="Arial" pitchFamily="34" charset="0"/>
            <a:cs typeface="Arial" pitchFamily="34" charset="0"/>
          </a:endParaRPr>
        </a:p>
      </dgm:t>
    </dgm:pt>
    <dgm:pt modelId="{52103587-21B9-49F3-823E-C197E517929F}">
      <dgm:prSet phldrT="[Текст]" custT="1"/>
      <dgm:spPr/>
      <dgm:t>
        <a:bodyPr/>
        <a:lstStyle/>
        <a:p>
          <a:pPr algn="l"/>
          <a:r>
            <a:rPr lang="ru-RU" sz="1800" dirty="0">
              <a:latin typeface="Arial" pitchFamily="34" charset="0"/>
              <a:cs typeface="Arial" pitchFamily="34" charset="0"/>
            </a:rPr>
            <a:t>Разработка </a:t>
          </a:r>
          <a:r>
            <a:rPr lang="ru-RU" sz="1800" dirty="0" err="1">
              <a:latin typeface="Arial" pitchFamily="34" charset="0"/>
              <a:cs typeface="Arial" pitchFamily="34" charset="0"/>
            </a:rPr>
            <a:t>биодеградируемых</a:t>
          </a:r>
          <a:r>
            <a:rPr lang="ru-RU" sz="1800" dirty="0">
              <a:latin typeface="Arial" pitchFamily="34" charset="0"/>
              <a:cs typeface="Arial" pitchFamily="34" charset="0"/>
            </a:rPr>
            <a:t> систем доставки с заданной скоростью</a:t>
          </a:r>
          <a:endParaRPr lang="uk-UA" sz="1800" dirty="0">
            <a:latin typeface="Arial" pitchFamily="34" charset="0"/>
            <a:cs typeface="Arial" pitchFamily="34" charset="0"/>
          </a:endParaRPr>
        </a:p>
      </dgm:t>
    </dgm:pt>
    <dgm:pt modelId="{53BA5633-0C05-4089-AECE-160167180B42}" type="parTrans" cxnId="{B45529A3-8008-4461-A33C-1140651CA227}">
      <dgm:prSet/>
      <dgm:spPr/>
      <dgm:t>
        <a:bodyPr/>
        <a:lstStyle/>
        <a:p>
          <a:pPr algn="l"/>
          <a:endParaRPr lang="uk-UA" sz="1800">
            <a:latin typeface="Arial" pitchFamily="34" charset="0"/>
            <a:cs typeface="Arial" pitchFamily="34" charset="0"/>
          </a:endParaRPr>
        </a:p>
      </dgm:t>
    </dgm:pt>
    <dgm:pt modelId="{095E7C9A-FE85-4265-9EDE-0541624AF738}" type="sibTrans" cxnId="{B45529A3-8008-4461-A33C-1140651CA227}">
      <dgm:prSet/>
      <dgm:spPr/>
      <dgm:t>
        <a:bodyPr/>
        <a:lstStyle/>
        <a:p>
          <a:pPr algn="l"/>
          <a:endParaRPr lang="uk-UA" sz="1800">
            <a:latin typeface="Arial" pitchFamily="34" charset="0"/>
            <a:cs typeface="Arial" pitchFamily="34" charset="0"/>
          </a:endParaRPr>
        </a:p>
      </dgm:t>
    </dgm:pt>
    <dgm:pt modelId="{F081FFD5-993D-4985-83E5-EF447815EBD5}">
      <dgm:prSet phldrT="[Текст]" custT="1"/>
      <dgm:spPr/>
      <dgm:t>
        <a:bodyPr/>
        <a:lstStyle/>
        <a:p>
          <a:pPr algn="l"/>
          <a:r>
            <a:rPr lang="uk-UA" sz="1800" dirty="0" err="1">
              <a:latin typeface="Arial" pitchFamily="34" charset="0"/>
              <a:cs typeface="Arial" pitchFamily="34" charset="0"/>
            </a:rPr>
            <a:t>Применение</a:t>
          </a:r>
          <a:r>
            <a:rPr lang="uk-UA" sz="1800" dirty="0">
              <a:latin typeface="Arial" pitchFamily="34" charset="0"/>
              <a:cs typeface="Arial" pitchFamily="34" charset="0"/>
            </a:rPr>
            <a:t> </a:t>
          </a:r>
          <a:r>
            <a:rPr lang="uk-UA" sz="1800" dirty="0" err="1">
              <a:latin typeface="Arial" pitchFamily="34" charset="0"/>
              <a:cs typeface="Arial" pitchFamily="34" charset="0"/>
            </a:rPr>
            <a:t>трансдермальных</a:t>
          </a:r>
          <a:r>
            <a:rPr lang="uk-UA" sz="1800" dirty="0">
              <a:latin typeface="Arial" pitchFamily="34" charset="0"/>
              <a:cs typeface="Arial" pitchFamily="34" charset="0"/>
            </a:rPr>
            <a:t> систем доставки</a:t>
          </a:r>
        </a:p>
      </dgm:t>
    </dgm:pt>
    <dgm:pt modelId="{A21B6691-B27A-4392-A776-E21D70CC8E73}" type="parTrans" cxnId="{4AC4BD0E-4C64-4759-819F-1EB5E2448408}">
      <dgm:prSet/>
      <dgm:spPr/>
      <dgm:t>
        <a:bodyPr/>
        <a:lstStyle/>
        <a:p>
          <a:pPr algn="l"/>
          <a:endParaRPr lang="uk-UA" sz="1800">
            <a:latin typeface="Arial" pitchFamily="34" charset="0"/>
            <a:cs typeface="Arial" pitchFamily="34" charset="0"/>
          </a:endParaRPr>
        </a:p>
      </dgm:t>
    </dgm:pt>
    <dgm:pt modelId="{B52F8200-4608-4F98-BB30-D814AD27CC3A}" type="sibTrans" cxnId="{4AC4BD0E-4C64-4759-819F-1EB5E2448408}">
      <dgm:prSet/>
      <dgm:spPr/>
      <dgm:t>
        <a:bodyPr/>
        <a:lstStyle/>
        <a:p>
          <a:pPr algn="l"/>
          <a:endParaRPr lang="uk-UA" sz="1800">
            <a:latin typeface="Arial" pitchFamily="34" charset="0"/>
            <a:cs typeface="Arial" pitchFamily="34" charset="0"/>
          </a:endParaRPr>
        </a:p>
      </dgm:t>
    </dgm:pt>
    <dgm:pt modelId="{F2EB508C-B62B-44AF-A513-17AC933DFD31}">
      <dgm:prSet phldrT="[Текст]" custT="1"/>
      <dgm:spPr/>
      <dgm:t>
        <a:bodyPr/>
        <a:lstStyle/>
        <a:p>
          <a:pPr algn="l"/>
          <a:r>
            <a:rPr lang="ru-RU" sz="1800" dirty="0">
              <a:latin typeface="Arial" pitchFamily="34" charset="0"/>
              <a:cs typeface="Arial" pitchFamily="34" charset="0"/>
            </a:rPr>
            <a:t>Включение АФИ в природные и синтетические эритроциты</a:t>
          </a:r>
          <a:endParaRPr lang="uk-UA" sz="1800" dirty="0">
            <a:latin typeface="Arial" pitchFamily="34" charset="0"/>
            <a:cs typeface="Arial" pitchFamily="34" charset="0"/>
          </a:endParaRPr>
        </a:p>
      </dgm:t>
    </dgm:pt>
    <dgm:pt modelId="{B0C7E4EE-7E39-4096-B32F-6BD7C509FF57}" type="parTrans" cxnId="{7DE78955-E705-4AC7-92C5-17CD7C04FC8F}">
      <dgm:prSet/>
      <dgm:spPr/>
      <dgm:t>
        <a:bodyPr/>
        <a:lstStyle/>
        <a:p>
          <a:pPr algn="l"/>
          <a:endParaRPr lang="uk-UA" sz="1800">
            <a:latin typeface="Arial" pitchFamily="34" charset="0"/>
            <a:cs typeface="Arial" pitchFamily="34" charset="0"/>
          </a:endParaRPr>
        </a:p>
      </dgm:t>
    </dgm:pt>
    <dgm:pt modelId="{5DFDE56C-D926-44F2-B11E-0C25982B6DDB}" type="sibTrans" cxnId="{7DE78955-E705-4AC7-92C5-17CD7C04FC8F}">
      <dgm:prSet/>
      <dgm:spPr/>
      <dgm:t>
        <a:bodyPr/>
        <a:lstStyle/>
        <a:p>
          <a:pPr algn="l"/>
          <a:endParaRPr lang="uk-UA" sz="1800">
            <a:latin typeface="Arial" pitchFamily="34" charset="0"/>
            <a:cs typeface="Arial" pitchFamily="34" charset="0"/>
          </a:endParaRPr>
        </a:p>
      </dgm:t>
    </dgm:pt>
    <dgm:pt modelId="{BDCC6C7A-9AF5-4FFE-9598-76108E6CF454}">
      <dgm:prSet phldrT="[Текст]" custT="1"/>
      <dgm:spPr/>
      <dgm:t>
        <a:bodyPr/>
        <a:lstStyle/>
        <a:p>
          <a:pPr algn="l"/>
          <a:r>
            <a:rPr lang="ru-RU" sz="1800" dirty="0">
              <a:latin typeface="Arial" pitchFamily="34" charset="0"/>
              <a:cs typeface="Arial" pitchFamily="34" charset="0"/>
            </a:rPr>
            <a:t>Разработка электротранспортных систем и оральных осмотических систем доставки АФИ</a:t>
          </a:r>
          <a:endParaRPr lang="uk-UA" sz="1800" dirty="0">
            <a:latin typeface="Arial" pitchFamily="34" charset="0"/>
            <a:cs typeface="Arial" pitchFamily="34" charset="0"/>
          </a:endParaRPr>
        </a:p>
      </dgm:t>
    </dgm:pt>
    <dgm:pt modelId="{4F15DC56-E945-478D-8321-86A978C90E18}" type="parTrans" cxnId="{65E06CD7-4240-4DCE-BC72-20F9854493D1}">
      <dgm:prSet/>
      <dgm:spPr/>
      <dgm:t>
        <a:bodyPr/>
        <a:lstStyle/>
        <a:p>
          <a:pPr algn="l"/>
          <a:endParaRPr lang="uk-UA" sz="1800">
            <a:latin typeface="Arial" pitchFamily="34" charset="0"/>
            <a:cs typeface="Arial" pitchFamily="34" charset="0"/>
          </a:endParaRPr>
        </a:p>
      </dgm:t>
    </dgm:pt>
    <dgm:pt modelId="{15E16106-AF37-40B5-9BEF-A7D3F9819E0A}" type="sibTrans" cxnId="{65E06CD7-4240-4DCE-BC72-20F9854493D1}">
      <dgm:prSet/>
      <dgm:spPr/>
      <dgm:t>
        <a:bodyPr/>
        <a:lstStyle/>
        <a:p>
          <a:pPr algn="l"/>
          <a:endParaRPr lang="uk-UA" sz="1800">
            <a:latin typeface="Arial" pitchFamily="34" charset="0"/>
            <a:cs typeface="Arial" pitchFamily="34" charset="0"/>
          </a:endParaRPr>
        </a:p>
      </dgm:t>
    </dgm:pt>
    <dgm:pt modelId="{EBA7CCB0-14CB-4697-88E3-97F8DE2EB10B}" type="pres">
      <dgm:prSet presAssocID="{5676C102-15FB-4307-A7A4-DCCE086199B4}" presName="Name0" presStyleCnt="0">
        <dgm:presLayoutVars>
          <dgm:chMax val="7"/>
          <dgm:dir/>
          <dgm:animLvl val="lvl"/>
          <dgm:resizeHandles val="exact"/>
        </dgm:presLayoutVars>
      </dgm:prSet>
      <dgm:spPr/>
    </dgm:pt>
    <dgm:pt modelId="{86137919-7B48-4EB0-8703-948F8E0196E3}" type="pres">
      <dgm:prSet presAssocID="{F6E06B0D-F572-4C28-84BD-99A74ACEABE5}" presName="circle1" presStyleLbl="node1" presStyleIdx="0" presStyleCnt="7"/>
      <dgm:spPr/>
    </dgm:pt>
    <dgm:pt modelId="{D8105AC3-1BF0-4033-A74D-4770B743BF94}" type="pres">
      <dgm:prSet presAssocID="{F6E06B0D-F572-4C28-84BD-99A74ACEABE5}" presName="space" presStyleCnt="0"/>
      <dgm:spPr/>
    </dgm:pt>
    <dgm:pt modelId="{3DEDC431-E574-487F-A7EB-55444E8B0FAA}" type="pres">
      <dgm:prSet presAssocID="{F6E06B0D-F572-4C28-84BD-99A74ACEABE5}" presName="rect1" presStyleLbl="alignAcc1" presStyleIdx="0" presStyleCnt="7" custScaleY="100000"/>
      <dgm:spPr/>
    </dgm:pt>
    <dgm:pt modelId="{DB8B127C-DE19-4280-AD04-610F4B6EE976}" type="pres">
      <dgm:prSet presAssocID="{26CA307D-7D79-4126-BC92-E3B92DEF50C3}" presName="vertSpace2" presStyleLbl="node1" presStyleIdx="0" presStyleCnt="7"/>
      <dgm:spPr/>
    </dgm:pt>
    <dgm:pt modelId="{7EFB4F50-3A21-4BBF-B9D0-E8B6A1472445}" type="pres">
      <dgm:prSet presAssocID="{26CA307D-7D79-4126-BC92-E3B92DEF50C3}" presName="circle2" presStyleLbl="node1" presStyleIdx="1" presStyleCnt="7"/>
      <dgm:spPr/>
    </dgm:pt>
    <dgm:pt modelId="{5EC9DB5E-4687-4769-B8AF-AEBC24D23955}" type="pres">
      <dgm:prSet presAssocID="{26CA307D-7D79-4126-BC92-E3B92DEF50C3}" presName="rect2" presStyleLbl="alignAcc1" presStyleIdx="1" presStyleCnt="7"/>
      <dgm:spPr/>
    </dgm:pt>
    <dgm:pt modelId="{54ED3DDA-EA63-412E-A268-FBA4645AF7E7}" type="pres">
      <dgm:prSet presAssocID="{5AF90F3E-C75D-4D4A-97E2-6C68F33988B9}" presName="vertSpace3" presStyleLbl="node1" presStyleIdx="1" presStyleCnt="7"/>
      <dgm:spPr/>
    </dgm:pt>
    <dgm:pt modelId="{0F816CBF-F99A-4481-9FC3-EF251C6FE48F}" type="pres">
      <dgm:prSet presAssocID="{5AF90F3E-C75D-4D4A-97E2-6C68F33988B9}" presName="circle3" presStyleLbl="node1" presStyleIdx="2" presStyleCnt="7"/>
      <dgm:spPr/>
    </dgm:pt>
    <dgm:pt modelId="{D5EDE1D5-6833-48C1-A7DF-6FF69B26D3D5}" type="pres">
      <dgm:prSet presAssocID="{5AF90F3E-C75D-4D4A-97E2-6C68F33988B9}" presName="rect3" presStyleLbl="alignAcc1" presStyleIdx="2" presStyleCnt="7" custScaleY="102261"/>
      <dgm:spPr/>
    </dgm:pt>
    <dgm:pt modelId="{6D2C9F75-9428-4F41-912B-9A9DA15F6A6E}" type="pres">
      <dgm:prSet presAssocID="{52103587-21B9-49F3-823E-C197E517929F}" presName="vertSpace4" presStyleLbl="node1" presStyleIdx="2" presStyleCnt="7"/>
      <dgm:spPr/>
    </dgm:pt>
    <dgm:pt modelId="{13CF06C1-D526-4547-881E-5CACA3983A99}" type="pres">
      <dgm:prSet presAssocID="{52103587-21B9-49F3-823E-C197E517929F}" presName="circle4" presStyleLbl="node1" presStyleIdx="3" presStyleCnt="7"/>
      <dgm:spPr/>
    </dgm:pt>
    <dgm:pt modelId="{B5D6295F-4E3A-4A8E-8E14-C4588C557FA2}" type="pres">
      <dgm:prSet presAssocID="{52103587-21B9-49F3-823E-C197E517929F}" presName="rect4" presStyleLbl="alignAcc1" presStyleIdx="3" presStyleCnt="7"/>
      <dgm:spPr/>
    </dgm:pt>
    <dgm:pt modelId="{1C56B0A1-33E0-4EB0-BF57-0F3F594BE7BD}" type="pres">
      <dgm:prSet presAssocID="{F081FFD5-993D-4985-83E5-EF447815EBD5}" presName="vertSpace5" presStyleLbl="node1" presStyleIdx="3" presStyleCnt="7"/>
      <dgm:spPr/>
    </dgm:pt>
    <dgm:pt modelId="{92C4855E-85AA-44EB-B0D0-B37046BA5D31}" type="pres">
      <dgm:prSet presAssocID="{F081FFD5-993D-4985-83E5-EF447815EBD5}" presName="circle5" presStyleLbl="node1" presStyleIdx="4" presStyleCnt="7"/>
      <dgm:spPr/>
    </dgm:pt>
    <dgm:pt modelId="{49AB68C0-950B-4901-8497-CF17F2442808}" type="pres">
      <dgm:prSet presAssocID="{F081FFD5-993D-4985-83E5-EF447815EBD5}" presName="rect5" presStyleLbl="alignAcc1" presStyleIdx="4" presStyleCnt="7"/>
      <dgm:spPr/>
    </dgm:pt>
    <dgm:pt modelId="{31A49CE6-FBBB-4344-8F01-37CF65769642}" type="pres">
      <dgm:prSet presAssocID="{F2EB508C-B62B-44AF-A513-17AC933DFD31}" presName="vertSpace6" presStyleLbl="node1" presStyleIdx="4" presStyleCnt="7"/>
      <dgm:spPr/>
    </dgm:pt>
    <dgm:pt modelId="{929247C5-4976-4897-A094-8A1D373297F4}" type="pres">
      <dgm:prSet presAssocID="{F2EB508C-B62B-44AF-A513-17AC933DFD31}" presName="circle6" presStyleLbl="node1" presStyleIdx="5" presStyleCnt="7"/>
      <dgm:spPr/>
    </dgm:pt>
    <dgm:pt modelId="{BA5AFCA9-3FB0-481B-82D8-A4DB5B34DB19}" type="pres">
      <dgm:prSet presAssocID="{F2EB508C-B62B-44AF-A513-17AC933DFD31}" presName="rect6" presStyleLbl="alignAcc1" presStyleIdx="5" presStyleCnt="7"/>
      <dgm:spPr/>
    </dgm:pt>
    <dgm:pt modelId="{F8B5868B-E9CC-43F1-A410-D9DE78F0FA6B}" type="pres">
      <dgm:prSet presAssocID="{BDCC6C7A-9AF5-4FFE-9598-76108E6CF454}" presName="vertSpace7" presStyleLbl="node1" presStyleIdx="5" presStyleCnt="7"/>
      <dgm:spPr/>
    </dgm:pt>
    <dgm:pt modelId="{85222D69-54F0-43B3-9A55-90D719C5FA83}" type="pres">
      <dgm:prSet presAssocID="{BDCC6C7A-9AF5-4FFE-9598-76108E6CF454}" presName="circle7" presStyleLbl="node1" presStyleIdx="6" presStyleCnt="7"/>
      <dgm:spPr/>
    </dgm:pt>
    <dgm:pt modelId="{21A0CD31-6521-445E-990B-9A01AC717588}" type="pres">
      <dgm:prSet presAssocID="{BDCC6C7A-9AF5-4FFE-9598-76108E6CF454}" presName="rect7" presStyleLbl="alignAcc1" presStyleIdx="6" presStyleCnt="7"/>
      <dgm:spPr/>
    </dgm:pt>
    <dgm:pt modelId="{16330963-7B3F-4834-8E4E-18C667985145}" type="pres">
      <dgm:prSet presAssocID="{F6E06B0D-F572-4C28-84BD-99A74ACEABE5}" presName="rect1ParTxNoCh" presStyleLbl="alignAcc1" presStyleIdx="6" presStyleCnt="7">
        <dgm:presLayoutVars>
          <dgm:chMax val="1"/>
          <dgm:bulletEnabled val="1"/>
        </dgm:presLayoutVars>
      </dgm:prSet>
      <dgm:spPr/>
    </dgm:pt>
    <dgm:pt modelId="{212718AD-213F-4BCC-A2E8-723354B7A9C7}" type="pres">
      <dgm:prSet presAssocID="{26CA307D-7D79-4126-BC92-E3B92DEF50C3}" presName="rect2ParTxNoCh" presStyleLbl="alignAcc1" presStyleIdx="6" presStyleCnt="7">
        <dgm:presLayoutVars>
          <dgm:chMax val="1"/>
          <dgm:bulletEnabled val="1"/>
        </dgm:presLayoutVars>
      </dgm:prSet>
      <dgm:spPr/>
    </dgm:pt>
    <dgm:pt modelId="{C73AABE4-D7B8-4EB6-BA19-DCA396EE1A9E}" type="pres">
      <dgm:prSet presAssocID="{5AF90F3E-C75D-4D4A-97E2-6C68F33988B9}" presName="rect3ParTxNoCh" presStyleLbl="alignAcc1" presStyleIdx="6" presStyleCnt="7">
        <dgm:presLayoutVars>
          <dgm:chMax val="1"/>
          <dgm:bulletEnabled val="1"/>
        </dgm:presLayoutVars>
      </dgm:prSet>
      <dgm:spPr/>
    </dgm:pt>
    <dgm:pt modelId="{00B8C889-3DF8-429B-8DF1-CB47BA640FFA}" type="pres">
      <dgm:prSet presAssocID="{52103587-21B9-49F3-823E-C197E517929F}" presName="rect4ParTxNoCh" presStyleLbl="alignAcc1" presStyleIdx="6" presStyleCnt="7">
        <dgm:presLayoutVars>
          <dgm:chMax val="1"/>
          <dgm:bulletEnabled val="1"/>
        </dgm:presLayoutVars>
      </dgm:prSet>
      <dgm:spPr/>
    </dgm:pt>
    <dgm:pt modelId="{75F83310-64B9-4F78-97F0-7483AA678B34}" type="pres">
      <dgm:prSet presAssocID="{F081FFD5-993D-4985-83E5-EF447815EBD5}" presName="rect5ParTxNoCh" presStyleLbl="alignAcc1" presStyleIdx="6" presStyleCnt="7">
        <dgm:presLayoutVars>
          <dgm:chMax val="1"/>
          <dgm:bulletEnabled val="1"/>
        </dgm:presLayoutVars>
      </dgm:prSet>
      <dgm:spPr/>
    </dgm:pt>
    <dgm:pt modelId="{473D5693-0579-48FE-B507-767B8136FF8B}" type="pres">
      <dgm:prSet presAssocID="{F2EB508C-B62B-44AF-A513-17AC933DFD31}" presName="rect6ParTxNoCh" presStyleLbl="alignAcc1" presStyleIdx="6" presStyleCnt="7">
        <dgm:presLayoutVars>
          <dgm:chMax val="1"/>
          <dgm:bulletEnabled val="1"/>
        </dgm:presLayoutVars>
      </dgm:prSet>
      <dgm:spPr/>
    </dgm:pt>
    <dgm:pt modelId="{D52C4D3E-2D3F-4A83-BB32-A02795EE1058}" type="pres">
      <dgm:prSet presAssocID="{BDCC6C7A-9AF5-4FFE-9598-76108E6CF454}" presName="rect7ParTxNoCh" presStyleLbl="alignAcc1" presStyleIdx="6" presStyleCnt="7">
        <dgm:presLayoutVars>
          <dgm:chMax val="1"/>
          <dgm:bulletEnabled val="1"/>
        </dgm:presLayoutVars>
      </dgm:prSet>
      <dgm:spPr/>
    </dgm:pt>
  </dgm:ptLst>
  <dgm:cxnLst>
    <dgm:cxn modelId="{09DD5901-E323-4B79-A259-CE61A6D7E328}" srcId="{5676C102-15FB-4307-A7A4-DCCE086199B4}" destId="{5AF90F3E-C75D-4D4A-97E2-6C68F33988B9}" srcOrd="2" destOrd="0" parTransId="{F975A4EF-520E-46F6-A729-0D82BB8037BF}" sibTransId="{E9D95A78-BB5F-4762-809D-CFF90DD6F9D1}"/>
    <dgm:cxn modelId="{8101380E-478F-49F1-8B70-1491934DE4DF}" type="presOf" srcId="{F081FFD5-993D-4985-83E5-EF447815EBD5}" destId="{75F83310-64B9-4F78-97F0-7483AA678B34}" srcOrd="1" destOrd="0" presId="urn:microsoft.com/office/officeart/2005/8/layout/target3"/>
    <dgm:cxn modelId="{4AC4BD0E-4C64-4759-819F-1EB5E2448408}" srcId="{5676C102-15FB-4307-A7A4-DCCE086199B4}" destId="{F081FFD5-993D-4985-83E5-EF447815EBD5}" srcOrd="4" destOrd="0" parTransId="{A21B6691-B27A-4392-A776-E21D70CC8E73}" sibTransId="{B52F8200-4608-4F98-BB30-D814AD27CC3A}"/>
    <dgm:cxn modelId="{52F6B514-CED1-43CB-8A13-32B40F0C157D}" type="presOf" srcId="{BDCC6C7A-9AF5-4FFE-9598-76108E6CF454}" destId="{D52C4D3E-2D3F-4A83-BB32-A02795EE1058}" srcOrd="1" destOrd="0" presId="urn:microsoft.com/office/officeart/2005/8/layout/target3"/>
    <dgm:cxn modelId="{8A099317-5E78-43E3-B341-3B670307991E}" type="presOf" srcId="{F081FFD5-993D-4985-83E5-EF447815EBD5}" destId="{49AB68C0-950B-4901-8497-CF17F2442808}" srcOrd="0" destOrd="0" presId="urn:microsoft.com/office/officeart/2005/8/layout/target3"/>
    <dgm:cxn modelId="{A19E411A-1AA8-4F2F-AEF7-D7848C7CE78A}" type="presOf" srcId="{F6E06B0D-F572-4C28-84BD-99A74ACEABE5}" destId="{3DEDC431-E574-487F-A7EB-55444E8B0FAA}" srcOrd="0" destOrd="0" presId="urn:microsoft.com/office/officeart/2005/8/layout/target3"/>
    <dgm:cxn modelId="{37A8691B-A973-436A-A11E-FF97875B8DF4}" type="presOf" srcId="{5AF90F3E-C75D-4D4A-97E2-6C68F33988B9}" destId="{D5EDE1D5-6833-48C1-A7DF-6FF69B26D3D5}" srcOrd="0" destOrd="0" presId="urn:microsoft.com/office/officeart/2005/8/layout/target3"/>
    <dgm:cxn modelId="{924E3725-3A4C-4FC9-8A8B-7EA55F8606D7}" type="presOf" srcId="{F2EB508C-B62B-44AF-A513-17AC933DFD31}" destId="{473D5693-0579-48FE-B507-767B8136FF8B}" srcOrd="1" destOrd="0" presId="urn:microsoft.com/office/officeart/2005/8/layout/target3"/>
    <dgm:cxn modelId="{9DEFE23A-7778-4452-8102-222B17A97BB5}" srcId="{5676C102-15FB-4307-A7A4-DCCE086199B4}" destId="{F6E06B0D-F572-4C28-84BD-99A74ACEABE5}" srcOrd="0" destOrd="0" parTransId="{959C6FE3-DE4F-4A43-9CB9-22CE64AEC1EE}" sibTransId="{9D5040D2-6E06-442D-AC58-B27145274798}"/>
    <dgm:cxn modelId="{4FAFF73D-F01A-4E21-BED0-82A74BBCD317}" type="presOf" srcId="{BDCC6C7A-9AF5-4FFE-9598-76108E6CF454}" destId="{21A0CD31-6521-445E-990B-9A01AC717588}" srcOrd="0" destOrd="0" presId="urn:microsoft.com/office/officeart/2005/8/layout/target3"/>
    <dgm:cxn modelId="{69673E54-060D-4E2A-8FCC-6F7EE3E97ABE}" type="presOf" srcId="{5AF90F3E-C75D-4D4A-97E2-6C68F33988B9}" destId="{C73AABE4-D7B8-4EB6-BA19-DCA396EE1A9E}" srcOrd="1" destOrd="0" presId="urn:microsoft.com/office/officeart/2005/8/layout/target3"/>
    <dgm:cxn modelId="{7DE78955-E705-4AC7-92C5-17CD7C04FC8F}" srcId="{5676C102-15FB-4307-A7A4-DCCE086199B4}" destId="{F2EB508C-B62B-44AF-A513-17AC933DFD31}" srcOrd="5" destOrd="0" parTransId="{B0C7E4EE-7E39-4096-B32F-6BD7C509FF57}" sibTransId="{5DFDE56C-D926-44F2-B11E-0C25982B6DDB}"/>
    <dgm:cxn modelId="{39A03780-9D5A-4116-A72D-123F2295504E}" type="presOf" srcId="{26CA307D-7D79-4126-BC92-E3B92DEF50C3}" destId="{212718AD-213F-4BCC-A2E8-723354B7A9C7}" srcOrd="1" destOrd="0" presId="urn:microsoft.com/office/officeart/2005/8/layout/target3"/>
    <dgm:cxn modelId="{D7C3AD8A-B5EC-48BF-A1CA-16AA1ADEEC4E}" srcId="{5676C102-15FB-4307-A7A4-DCCE086199B4}" destId="{26CA307D-7D79-4126-BC92-E3B92DEF50C3}" srcOrd="1" destOrd="0" parTransId="{E2C713E7-8DBF-41BE-AB74-E916289576E8}" sibTransId="{4402AC50-915C-44F1-A34E-A1C32243774B}"/>
    <dgm:cxn modelId="{F741A597-66B5-43AD-B8BF-EDE96B05FB7E}" type="presOf" srcId="{5676C102-15FB-4307-A7A4-DCCE086199B4}" destId="{EBA7CCB0-14CB-4697-88E3-97F8DE2EB10B}" srcOrd="0" destOrd="0" presId="urn:microsoft.com/office/officeart/2005/8/layout/target3"/>
    <dgm:cxn modelId="{B45529A3-8008-4461-A33C-1140651CA227}" srcId="{5676C102-15FB-4307-A7A4-DCCE086199B4}" destId="{52103587-21B9-49F3-823E-C197E517929F}" srcOrd="3" destOrd="0" parTransId="{53BA5633-0C05-4089-AECE-160167180B42}" sibTransId="{095E7C9A-FE85-4265-9EDE-0541624AF738}"/>
    <dgm:cxn modelId="{76B6B6D0-56C2-4CBB-9EF1-B529946EAF45}" type="presOf" srcId="{52103587-21B9-49F3-823E-C197E517929F}" destId="{B5D6295F-4E3A-4A8E-8E14-C4588C557FA2}" srcOrd="0" destOrd="0" presId="urn:microsoft.com/office/officeart/2005/8/layout/target3"/>
    <dgm:cxn modelId="{888EB1D5-1D2E-420E-8439-49606F5E9076}" type="presOf" srcId="{F2EB508C-B62B-44AF-A513-17AC933DFD31}" destId="{BA5AFCA9-3FB0-481B-82D8-A4DB5B34DB19}" srcOrd="0" destOrd="0" presId="urn:microsoft.com/office/officeart/2005/8/layout/target3"/>
    <dgm:cxn modelId="{65E06CD7-4240-4DCE-BC72-20F9854493D1}" srcId="{5676C102-15FB-4307-A7A4-DCCE086199B4}" destId="{BDCC6C7A-9AF5-4FFE-9598-76108E6CF454}" srcOrd="6" destOrd="0" parTransId="{4F15DC56-E945-478D-8321-86A978C90E18}" sibTransId="{15E16106-AF37-40B5-9BEF-A7D3F9819E0A}"/>
    <dgm:cxn modelId="{A083C8F1-CBC5-45C2-8E36-8E529FEE5219}" type="presOf" srcId="{26CA307D-7D79-4126-BC92-E3B92DEF50C3}" destId="{5EC9DB5E-4687-4769-B8AF-AEBC24D23955}" srcOrd="0" destOrd="0" presId="urn:microsoft.com/office/officeart/2005/8/layout/target3"/>
    <dgm:cxn modelId="{FABA9BF6-76E5-4E28-9F60-7B64285CADF3}" type="presOf" srcId="{F6E06B0D-F572-4C28-84BD-99A74ACEABE5}" destId="{16330963-7B3F-4834-8E4E-18C667985145}" srcOrd="1" destOrd="0" presId="urn:microsoft.com/office/officeart/2005/8/layout/target3"/>
    <dgm:cxn modelId="{27397FFD-DDCD-4D6C-A123-3C913CAB6CC8}" type="presOf" srcId="{52103587-21B9-49F3-823E-C197E517929F}" destId="{00B8C889-3DF8-429B-8DF1-CB47BA640FFA}" srcOrd="1" destOrd="0" presId="urn:microsoft.com/office/officeart/2005/8/layout/target3"/>
    <dgm:cxn modelId="{5AF46819-70A3-4B3A-9252-CC4CAC8AE2F8}" type="presParOf" srcId="{EBA7CCB0-14CB-4697-88E3-97F8DE2EB10B}" destId="{86137919-7B48-4EB0-8703-948F8E0196E3}" srcOrd="0" destOrd="0" presId="urn:microsoft.com/office/officeart/2005/8/layout/target3"/>
    <dgm:cxn modelId="{B062AEB7-DF01-441F-B026-2A252667E728}" type="presParOf" srcId="{EBA7CCB0-14CB-4697-88E3-97F8DE2EB10B}" destId="{D8105AC3-1BF0-4033-A74D-4770B743BF94}" srcOrd="1" destOrd="0" presId="urn:microsoft.com/office/officeart/2005/8/layout/target3"/>
    <dgm:cxn modelId="{9D3497A2-03B9-4D16-9FCD-385B206EAF0B}" type="presParOf" srcId="{EBA7CCB0-14CB-4697-88E3-97F8DE2EB10B}" destId="{3DEDC431-E574-487F-A7EB-55444E8B0FAA}" srcOrd="2" destOrd="0" presId="urn:microsoft.com/office/officeart/2005/8/layout/target3"/>
    <dgm:cxn modelId="{02569559-0407-4E1B-981D-943058C8C162}" type="presParOf" srcId="{EBA7CCB0-14CB-4697-88E3-97F8DE2EB10B}" destId="{DB8B127C-DE19-4280-AD04-610F4B6EE976}" srcOrd="3" destOrd="0" presId="urn:microsoft.com/office/officeart/2005/8/layout/target3"/>
    <dgm:cxn modelId="{721C30D6-D90A-43CB-95C0-320050181530}" type="presParOf" srcId="{EBA7CCB0-14CB-4697-88E3-97F8DE2EB10B}" destId="{7EFB4F50-3A21-4BBF-B9D0-E8B6A1472445}" srcOrd="4" destOrd="0" presId="urn:microsoft.com/office/officeart/2005/8/layout/target3"/>
    <dgm:cxn modelId="{B921D739-2BE1-44EA-9C10-8299476CC03E}" type="presParOf" srcId="{EBA7CCB0-14CB-4697-88E3-97F8DE2EB10B}" destId="{5EC9DB5E-4687-4769-B8AF-AEBC24D23955}" srcOrd="5" destOrd="0" presId="urn:microsoft.com/office/officeart/2005/8/layout/target3"/>
    <dgm:cxn modelId="{5626F86E-BAEE-47E6-8D5F-206F9090CD81}" type="presParOf" srcId="{EBA7CCB0-14CB-4697-88E3-97F8DE2EB10B}" destId="{54ED3DDA-EA63-412E-A268-FBA4645AF7E7}" srcOrd="6" destOrd="0" presId="urn:microsoft.com/office/officeart/2005/8/layout/target3"/>
    <dgm:cxn modelId="{339F3FFB-86D5-4FCE-8CCF-CDAB32A037AC}" type="presParOf" srcId="{EBA7CCB0-14CB-4697-88E3-97F8DE2EB10B}" destId="{0F816CBF-F99A-4481-9FC3-EF251C6FE48F}" srcOrd="7" destOrd="0" presId="urn:microsoft.com/office/officeart/2005/8/layout/target3"/>
    <dgm:cxn modelId="{F2EB19F9-9AB0-4BA1-8DD4-8D8DFAD7F45C}" type="presParOf" srcId="{EBA7CCB0-14CB-4697-88E3-97F8DE2EB10B}" destId="{D5EDE1D5-6833-48C1-A7DF-6FF69B26D3D5}" srcOrd="8" destOrd="0" presId="urn:microsoft.com/office/officeart/2005/8/layout/target3"/>
    <dgm:cxn modelId="{1F78BF94-2DEA-4BE5-AD46-0A3EB000D214}" type="presParOf" srcId="{EBA7CCB0-14CB-4697-88E3-97F8DE2EB10B}" destId="{6D2C9F75-9428-4F41-912B-9A9DA15F6A6E}" srcOrd="9" destOrd="0" presId="urn:microsoft.com/office/officeart/2005/8/layout/target3"/>
    <dgm:cxn modelId="{29552A48-F92F-4E8A-935F-CD842ED5D295}" type="presParOf" srcId="{EBA7CCB0-14CB-4697-88E3-97F8DE2EB10B}" destId="{13CF06C1-D526-4547-881E-5CACA3983A99}" srcOrd="10" destOrd="0" presId="urn:microsoft.com/office/officeart/2005/8/layout/target3"/>
    <dgm:cxn modelId="{51C7B41F-B2E8-41C9-814E-99F29F1BEF8B}" type="presParOf" srcId="{EBA7CCB0-14CB-4697-88E3-97F8DE2EB10B}" destId="{B5D6295F-4E3A-4A8E-8E14-C4588C557FA2}" srcOrd="11" destOrd="0" presId="urn:microsoft.com/office/officeart/2005/8/layout/target3"/>
    <dgm:cxn modelId="{B929A12B-63F6-4757-B4C7-A12538561A34}" type="presParOf" srcId="{EBA7CCB0-14CB-4697-88E3-97F8DE2EB10B}" destId="{1C56B0A1-33E0-4EB0-BF57-0F3F594BE7BD}" srcOrd="12" destOrd="0" presId="urn:microsoft.com/office/officeart/2005/8/layout/target3"/>
    <dgm:cxn modelId="{0815BD28-4C7B-469D-99F4-ADF8E88EAB94}" type="presParOf" srcId="{EBA7CCB0-14CB-4697-88E3-97F8DE2EB10B}" destId="{92C4855E-85AA-44EB-B0D0-B37046BA5D31}" srcOrd="13" destOrd="0" presId="urn:microsoft.com/office/officeart/2005/8/layout/target3"/>
    <dgm:cxn modelId="{B3D6B848-3EBB-4EFC-A81C-438E1ECA6225}" type="presParOf" srcId="{EBA7CCB0-14CB-4697-88E3-97F8DE2EB10B}" destId="{49AB68C0-950B-4901-8497-CF17F2442808}" srcOrd="14" destOrd="0" presId="urn:microsoft.com/office/officeart/2005/8/layout/target3"/>
    <dgm:cxn modelId="{2A20C88A-4186-4F4B-BEA8-51CCE48EA931}" type="presParOf" srcId="{EBA7CCB0-14CB-4697-88E3-97F8DE2EB10B}" destId="{31A49CE6-FBBB-4344-8F01-37CF65769642}" srcOrd="15" destOrd="0" presId="urn:microsoft.com/office/officeart/2005/8/layout/target3"/>
    <dgm:cxn modelId="{DA2139CE-C856-4714-84A2-D6D04C5F3C92}" type="presParOf" srcId="{EBA7CCB0-14CB-4697-88E3-97F8DE2EB10B}" destId="{929247C5-4976-4897-A094-8A1D373297F4}" srcOrd="16" destOrd="0" presId="urn:microsoft.com/office/officeart/2005/8/layout/target3"/>
    <dgm:cxn modelId="{A48FE265-61F7-4FE8-AA14-846262567DB8}" type="presParOf" srcId="{EBA7CCB0-14CB-4697-88E3-97F8DE2EB10B}" destId="{BA5AFCA9-3FB0-481B-82D8-A4DB5B34DB19}" srcOrd="17" destOrd="0" presId="urn:microsoft.com/office/officeart/2005/8/layout/target3"/>
    <dgm:cxn modelId="{F8AAF7E5-C4D7-40D7-A680-816046391464}" type="presParOf" srcId="{EBA7CCB0-14CB-4697-88E3-97F8DE2EB10B}" destId="{F8B5868B-E9CC-43F1-A410-D9DE78F0FA6B}" srcOrd="18" destOrd="0" presId="urn:microsoft.com/office/officeart/2005/8/layout/target3"/>
    <dgm:cxn modelId="{43070092-E3CA-4A18-B395-9D26A660A12D}" type="presParOf" srcId="{EBA7CCB0-14CB-4697-88E3-97F8DE2EB10B}" destId="{85222D69-54F0-43B3-9A55-90D719C5FA83}" srcOrd="19" destOrd="0" presId="urn:microsoft.com/office/officeart/2005/8/layout/target3"/>
    <dgm:cxn modelId="{3B7645A8-0BC5-4E4C-AA13-E2F9CC9C1FA2}" type="presParOf" srcId="{EBA7CCB0-14CB-4697-88E3-97F8DE2EB10B}" destId="{21A0CD31-6521-445E-990B-9A01AC717588}" srcOrd="20" destOrd="0" presId="urn:microsoft.com/office/officeart/2005/8/layout/target3"/>
    <dgm:cxn modelId="{BEFE0449-9332-4441-85E3-AF8C496BF7EA}" type="presParOf" srcId="{EBA7CCB0-14CB-4697-88E3-97F8DE2EB10B}" destId="{16330963-7B3F-4834-8E4E-18C667985145}" srcOrd="21" destOrd="0" presId="urn:microsoft.com/office/officeart/2005/8/layout/target3"/>
    <dgm:cxn modelId="{27A702A2-CCDA-4BFE-9617-9F8C927F9BE6}" type="presParOf" srcId="{EBA7CCB0-14CB-4697-88E3-97F8DE2EB10B}" destId="{212718AD-213F-4BCC-A2E8-723354B7A9C7}" srcOrd="22" destOrd="0" presId="urn:microsoft.com/office/officeart/2005/8/layout/target3"/>
    <dgm:cxn modelId="{F35E3636-A76B-412F-A5B6-7C4D609D9C95}" type="presParOf" srcId="{EBA7CCB0-14CB-4697-88E3-97F8DE2EB10B}" destId="{C73AABE4-D7B8-4EB6-BA19-DCA396EE1A9E}" srcOrd="23" destOrd="0" presId="urn:microsoft.com/office/officeart/2005/8/layout/target3"/>
    <dgm:cxn modelId="{1FA6DDE0-20C6-4724-BE13-D012995929B5}" type="presParOf" srcId="{EBA7CCB0-14CB-4697-88E3-97F8DE2EB10B}" destId="{00B8C889-3DF8-429B-8DF1-CB47BA640FFA}" srcOrd="24" destOrd="0" presId="urn:microsoft.com/office/officeart/2005/8/layout/target3"/>
    <dgm:cxn modelId="{807DE107-59A4-41BE-A85F-DF45C8F60686}" type="presParOf" srcId="{EBA7CCB0-14CB-4697-88E3-97F8DE2EB10B}" destId="{75F83310-64B9-4F78-97F0-7483AA678B34}" srcOrd="25" destOrd="0" presId="urn:microsoft.com/office/officeart/2005/8/layout/target3"/>
    <dgm:cxn modelId="{BE178958-9F37-4C12-86F4-0D2F82608B4C}" type="presParOf" srcId="{EBA7CCB0-14CB-4697-88E3-97F8DE2EB10B}" destId="{473D5693-0579-48FE-B507-767B8136FF8B}" srcOrd="26" destOrd="0" presId="urn:microsoft.com/office/officeart/2005/8/layout/target3"/>
    <dgm:cxn modelId="{924DCEEA-A985-4B1F-A2F5-6C1E228F63BE}" type="presParOf" srcId="{EBA7CCB0-14CB-4697-88E3-97F8DE2EB10B}" destId="{D52C4D3E-2D3F-4A83-BB32-A02795EE1058}"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5DEC0-C306-4C8F-84F9-E42B0E0F4519}">
      <dsp:nvSpPr>
        <dsp:cNvPr id="0" name=""/>
        <dsp:cNvSpPr/>
      </dsp:nvSpPr>
      <dsp:spPr>
        <a:xfrm>
          <a:off x="1622294" y="2758616"/>
          <a:ext cx="686325" cy="1282910"/>
        </a:xfrm>
        <a:custGeom>
          <a:avLst/>
          <a:gdLst/>
          <a:ahLst/>
          <a:cxnLst/>
          <a:rect l="0" t="0" r="0" b="0"/>
          <a:pathLst>
            <a:path>
              <a:moveTo>
                <a:pt x="0" y="0"/>
              </a:moveTo>
              <a:lnTo>
                <a:pt x="343162" y="0"/>
              </a:lnTo>
              <a:lnTo>
                <a:pt x="343162" y="1282910"/>
              </a:lnTo>
              <a:lnTo>
                <a:pt x="686325" y="128291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100000"/>
            </a:lnSpc>
            <a:spcBef>
              <a:spcPct val="0"/>
            </a:spcBef>
            <a:spcAft>
              <a:spcPts val="0"/>
            </a:spcAft>
            <a:buNone/>
          </a:pPr>
          <a:endParaRPr lang="uk-UA" sz="400" kern="1200">
            <a:solidFill>
              <a:schemeClr val="tx1"/>
            </a:solidFill>
            <a:latin typeface="Arial" pitchFamily="34" charset="0"/>
            <a:cs typeface="Arial" pitchFamily="34" charset="0"/>
          </a:endParaRPr>
        </a:p>
      </dsp:txBody>
      <dsp:txXfrm>
        <a:off x="1929083" y="3363697"/>
        <a:ext cx="72747" cy="72747"/>
      </dsp:txXfrm>
    </dsp:sp>
    <dsp:sp modelId="{DAE6EF1B-8F62-4D47-B3C2-58CB62A2DCAF}">
      <dsp:nvSpPr>
        <dsp:cNvPr id="0" name=""/>
        <dsp:cNvSpPr/>
      </dsp:nvSpPr>
      <dsp:spPr>
        <a:xfrm>
          <a:off x="1622294" y="1508509"/>
          <a:ext cx="686325" cy="1250106"/>
        </a:xfrm>
        <a:custGeom>
          <a:avLst/>
          <a:gdLst/>
          <a:ahLst/>
          <a:cxnLst/>
          <a:rect l="0" t="0" r="0" b="0"/>
          <a:pathLst>
            <a:path>
              <a:moveTo>
                <a:pt x="0" y="1250106"/>
              </a:moveTo>
              <a:lnTo>
                <a:pt x="343162" y="1250106"/>
              </a:lnTo>
              <a:lnTo>
                <a:pt x="343162" y="0"/>
              </a:lnTo>
              <a:lnTo>
                <a:pt x="686325"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100000"/>
            </a:lnSpc>
            <a:spcBef>
              <a:spcPct val="0"/>
            </a:spcBef>
            <a:spcAft>
              <a:spcPts val="0"/>
            </a:spcAft>
            <a:buNone/>
          </a:pPr>
          <a:endParaRPr lang="uk-UA" sz="400" kern="1200">
            <a:solidFill>
              <a:schemeClr val="tx1"/>
            </a:solidFill>
            <a:latin typeface="Arial" pitchFamily="34" charset="0"/>
            <a:cs typeface="Arial" pitchFamily="34" charset="0"/>
          </a:endParaRPr>
        </a:p>
      </dsp:txBody>
      <dsp:txXfrm>
        <a:off x="1929804" y="2097910"/>
        <a:ext cx="71305" cy="71305"/>
      </dsp:txXfrm>
    </dsp:sp>
    <dsp:sp modelId="{F3F3DCF3-83B9-4FFF-AA7F-284C32FEE261}">
      <dsp:nvSpPr>
        <dsp:cNvPr id="0" name=""/>
        <dsp:cNvSpPr/>
      </dsp:nvSpPr>
      <dsp:spPr>
        <a:xfrm rot="16200000">
          <a:off x="-1440674" y="2235502"/>
          <a:ext cx="5079710" cy="10462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ts val="0"/>
            </a:spcAft>
            <a:buNone/>
          </a:pPr>
          <a:r>
            <a:rPr lang="uk-UA" sz="2800" kern="1200" dirty="0" err="1">
              <a:solidFill>
                <a:schemeClr val="tx1"/>
              </a:solidFill>
              <a:latin typeface="Arial" pitchFamily="34" charset="0"/>
              <a:cs typeface="Arial" pitchFamily="34" charset="0"/>
            </a:rPr>
            <a:t>Вспомогательные</a:t>
          </a:r>
          <a:r>
            <a:rPr lang="uk-UA" sz="2800" kern="1200" dirty="0">
              <a:solidFill>
                <a:schemeClr val="tx1"/>
              </a:solidFill>
              <a:latin typeface="Arial" pitchFamily="34" charset="0"/>
              <a:cs typeface="Arial" pitchFamily="34" charset="0"/>
            </a:rPr>
            <a:t> </a:t>
          </a:r>
          <a:r>
            <a:rPr lang="uk-UA" sz="2800" kern="1200" dirty="0" err="1">
              <a:solidFill>
                <a:schemeClr val="tx1"/>
              </a:solidFill>
              <a:latin typeface="Arial" pitchFamily="34" charset="0"/>
              <a:cs typeface="Arial" pitchFamily="34" charset="0"/>
            </a:rPr>
            <a:t>вещества</a:t>
          </a:r>
          <a:r>
            <a:rPr lang="uk-UA" sz="2800" kern="1200" dirty="0">
              <a:solidFill>
                <a:schemeClr val="tx1"/>
              </a:solidFill>
              <a:latin typeface="Arial" pitchFamily="34" charset="0"/>
              <a:cs typeface="Arial" pitchFamily="34" charset="0"/>
            </a:rPr>
            <a:t> </a:t>
          </a:r>
          <a:r>
            <a:rPr lang="uk-UA" sz="2800" kern="1200" dirty="0" err="1">
              <a:solidFill>
                <a:schemeClr val="tx1"/>
              </a:solidFill>
              <a:latin typeface="Arial" pitchFamily="34" charset="0"/>
              <a:cs typeface="Arial" pitchFamily="34" charset="0"/>
            </a:rPr>
            <a:t>влияют</a:t>
          </a:r>
          <a:r>
            <a:rPr lang="uk-UA" sz="2800" kern="1200" dirty="0">
              <a:solidFill>
                <a:schemeClr val="tx1"/>
              </a:solidFill>
              <a:latin typeface="Arial" pitchFamily="34" charset="0"/>
              <a:cs typeface="Arial" pitchFamily="34" charset="0"/>
            </a:rPr>
            <a:t> на</a:t>
          </a:r>
        </a:p>
      </dsp:txBody>
      <dsp:txXfrm>
        <a:off x="-1440674" y="2235502"/>
        <a:ext cx="5079710" cy="1046227"/>
      </dsp:txXfrm>
    </dsp:sp>
    <dsp:sp modelId="{BF96BA78-8642-417B-8E9C-77F0719B5825}">
      <dsp:nvSpPr>
        <dsp:cNvPr id="0" name=""/>
        <dsp:cNvSpPr/>
      </dsp:nvSpPr>
      <dsp:spPr>
        <a:xfrm>
          <a:off x="2308619" y="356377"/>
          <a:ext cx="4209267" cy="23042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000" tIns="12700" rIns="12700" bIns="12700" numCol="1" spcCol="1270" anchor="ctr" anchorCtr="0">
          <a:noAutofit/>
        </a:bodyPr>
        <a:lstStyle/>
        <a:p>
          <a:pPr marL="0" lvl="0" indent="0" algn="l" defTabSz="889000">
            <a:lnSpc>
              <a:spcPct val="100000"/>
            </a:lnSpc>
            <a:spcBef>
              <a:spcPct val="0"/>
            </a:spcBef>
            <a:spcAft>
              <a:spcPts val="0"/>
            </a:spcAft>
            <a:buNone/>
          </a:pPr>
          <a:r>
            <a:rPr lang="uk-UA" sz="2000" b="1" i="1" kern="1200" dirty="0" err="1">
              <a:solidFill>
                <a:schemeClr val="tx1"/>
              </a:solidFill>
              <a:latin typeface="Arial" pitchFamily="34" charset="0"/>
              <a:cs typeface="Arial" pitchFamily="34" charset="0"/>
            </a:rPr>
            <a:t>Терапевтическую</a:t>
          </a:r>
          <a:r>
            <a:rPr lang="uk-UA" sz="2000" b="1" i="1" kern="1200" dirty="0">
              <a:solidFill>
                <a:schemeClr val="tx1"/>
              </a:solidFill>
              <a:latin typeface="Arial" pitchFamily="34" charset="0"/>
              <a:cs typeface="Arial" pitchFamily="34" charset="0"/>
            </a:rPr>
            <a:t> </a:t>
          </a:r>
          <a:r>
            <a:rPr lang="uk-UA" sz="2000" b="1" i="1" kern="1200" dirty="0" err="1">
              <a:solidFill>
                <a:schemeClr val="tx1"/>
              </a:solidFill>
              <a:latin typeface="Arial" pitchFamily="34" charset="0"/>
              <a:cs typeface="Arial" pitchFamily="34" charset="0"/>
            </a:rPr>
            <a:t>эффективность</a:t>
          </a:r>
          <a:r>
            <a:rPr lang="uk-UA" sz="2000" b="1" i="1" kern="1200" dirty="0">
              <a:solidFill>
                <a:schemeClr val="tx1"/>
              </a:solidFill>
              <a:latin typeface="Arial" pitchFamily="34" charset="0"/>
              <a:cs typeface="Arial" pitchFamily="34" charset="0"/>
            </a:rPr>
            <a:t>:</a:t>
          </a: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фармакологическая</a:t>
          </a:r>
          <a:r>
            <a:rPr lang="uk-UA" sz="2000" b="0" i="0" kern="1200" dirty="0">
              <a:solidFill>
                <a:schemeClr val="tx1"/>
              </a:solidFill>
              <a:latin typeface="Arial" pitchFamily="34" charset="0"/>
              <a:cs typeface="Arial" pitchFamily="34" charset="0"/>
            </a:rPr>
            <a:t> </a:t>
          </a:r>
          <a:r>
            <a:rPr lang="uk-UA" sz="2000" b="0" i="0" kern="1200" dirty="0" err="1">
              <a:solidFill>
                <a:schemeClr val="tx1"/>
              </a:solidFill>
              <a:latin typeface="Arial" pitchFamily="34" charset="0"/>
              <a:cs typeface="Arial" pitchFamily="34" charset="0"/>
            </a:rPr>
            <a:t>активность</a:t>
          </a:r>
          <a:endParaRPr lang="uk-UA" sz="2000" b="0" i="0" kern="1200" dirty="0">
            <a:solidFill>
              <a:schemeClr val="tx1"/>
            </a:solidFill>
            <a:latin typeface="Arial" pitchFamily="34" charset="0"/>
            <a:cs typeface="Arial" pitchFamily="34" charset="0"/>
          </a:endParaRP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резорбция</a:t>
          </a:r>
          <a:endParaRPr lang="uk-UA" sz="2000" b="0" i="0" kern="1200" dirty="0">
            <a:solidFill>
              <a:schemeClr val="tx1"/>
            </a:solidFill>
            <a:latin typeface="Arial" pitchFamily="34" charset="0"/>
            <a:cs typeface="Arial" pitchFamily="34" charset="0"/>
          </a:endParaRP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локализация</a:t>
          </a:r>
          <a:r>
            <a:rPr lang="uk-UA" sz="2000" b="0" i="0" kern="1200" dirty="0">
              <a:solidFill>
                <a:schemeClr val="tx1"/>
              </a:solidFill>
              <a:latin typeface="Arial" pitchFamily="34" charset="0"/>
              <a:cs typeface="Arial" pitchFamily="34" charset="0"/>
            </a:rPr>
            <a:t> </a:t>
          </a:r>
          <a:r>
            <a:rPr lang="uk-UA" sz="2000" b="0" i="0" kern="1200" dirty="0" err="1">
              <a:solidFill>
                <a:schemeClr val="tx1"/>
              </a:solidFill>
              <a:latin typeface="Arial" pitchFamily="34" charset="0"/>
              <a:cs typeface="Arial" pitchFamily="34" charset="0"/>
            </a:rPr>
            <a:t>действия</a:t>
          </a:r>
          <a:endParaRPr lang="uk-UA" sz="2000" b="0" i="0" kern="1200" dirty="0">
            <a:solidFill>
              <a:schemeClr val="tx1"/>
            </a:solidFill>
            <a:latin typeface="Arial" pitchFamily="34" charset="0"/>
            <a:cs typeface="Arial" pitchFamily="34" charset="0"/>
          </a:endParaRP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фармакокинетика</a:t>
          </a:r>
          <a:endParaRPr lang="uk-UA" sz="2000" b="0" i="0" kern="1200" dirty="0">
            <a:solidFill>
              <a:schemeClr val="tx1"/>
            </a:solidFill>
            <a:latin typeface="Arial" pitchFamily="34" charset="0"/>
            <a:cs typeface="Arial" pitchFamily="34" charset="0"/>
          </a:endParaRP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фармакологические</a:t>
          </a:r>
          <a:endParaRPr lang="uk-UA" sz="2000" b="0" i="0" kern="1200" dirty="0">
            <a:solidFill>
              <a:schemeClr val="tx1"/>
            </a:solidFill>
            <a:latin typeface="Arial" pitchFamily="34" charset="0"/>
            <a:cs typeface="Arial" pitchFamily="34" charset="0"/>
          </a:endParaRPr>
        </a:p>
      </dsp:txBody>
      <dsp:txXfrm>
        <a:off x="2308619" y="356377"/>
        <a:ext cx="4209267" cy="2304264"/>
      </dsp:txXfrm>
    </dsp:sp>
    <dsp:sp modelId="{6EA4A301-066D-445C-93F7-F345C9CFD32F}">
      <dsp:nvSpPr>
        <dsp:cNvPr id="0" name=""/>
        <dsp:cNvSpPr/>
      </dsp:nvSpPr>
      <dsp:spPr>
        <a:xfrm>
          <a:off x="2308619" y="2922198"/>
          <a:ext cx="4209233" cy="223865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000" tIns="12700" rIns="12700" bIns="12700" numCol="1" spcCol="1270" anchor="ctr" anchorCtr="0">
          <a:noAutofit/>
        </a:bodyPr>
        <a:lstStyle/>
        <a:p>
          <a:pPr marL="0" lvl="0" indent="0" algn="l" defTabSz="889000">
            <a:lnSpc>
              <a:spcPct val="100000"/>
            </a:lnSpc>
            <a:spcBef>
              <a:spcPct val="0"/>
            </a:spcBef>
            <a:spcAft>
              <a:spcPts val="0"/>
            </a:spcAft>
            <a:buNone/>
          </a:pPr>
          <a:r>
            <a:rPr lang="uk-UA" sz="2000" b="1" i="1" kern="1200" dirty="0" err="1">
              <a:solidFill>
                <a:schemeClr val="tx1"/>
              </a:solidFill>
              <a:latin typeface="Arial" pitchFamily="34" charset="0"/>
              <a:cs typeface="Arial" pitchFamily="34" charset="0"/>
            </a:rPr>
            <a:t>Качество</a:t>
          </a:r>
          <a:r>
            <a:rPr lang="uk-UA" sz="2000" b="1" i="1" kern="1200" dirty="0">
              <a:solidFill>
                <a:schemeClr val="tx1"/>
              </a:solidFill>
              <a:latin typeface="Arial" pitchFamily="34" charset="0"/>
              <a:cs typeface="Arial" pitchFamily="34" charset="0"/>
            </a:rPr>
            <a:t> ЛП:</a:t>
          </a: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стабильность</a:t>
          </a:r>
          <a:r>
            <a:rPr lang="uk-UA" sz="2000" b="0" i="0" kern="1200" dirty="0">
              <a:solidFill>
                <a:schemeClr val="tx1"/>
              </a:solidFill>
              <a:latin typeface="Arial" pitchFamily="34" charset="0"/>
              <a:cs typeface="Arial" pitchFamily="34" charset="0"/>
            </a:rPr>
            <a:t> (</a:t>
          </a:r>
          <a:r>
            <a:rPr lang="uk-UA" sz="2000" b="0" i="0" kern="1200" dirty="0" err="1">
              <a:solidFill>
                <a:schemeClr val="tx1"/>
              </a:solidFill>
              <a:latin typeface="Arial" pitchFamily="34" charset="0"/>
              <a:cs typeface="Arial" pitchFamily="34" charset="0"/>
            </a:rPr>
            <a:t>физическая</a:t>
          </a:r>
          <a:r>
            <a:rPr lang="uk-UA" sz="2000" b="0" i="0" kern="1200" dirty="0">
              <a:solidFill>
                <a:schemeClr val="tx1"/>
              </a:solidFill>
              <a:latin typeface="Arial" pitchFamily="34" charset="0"/>
              <a:cs typeface="Arial" pitchFamily="34" charset="0"/>
            </a:rPr>
            <a:t>, </a:t>
          </a:r>
          <a:r>
            <a:rPr lang="uk-UA" sz="2000" b="0" i="0" kern="1200" dirty="0" err="1">
              <a:solidFill>
                <a:schemeClr val="tx1"/>
              </a:solidFill>
              <a:latin typeface="Arial" pitchFamily="34" charset="0"/>
              <a:cs typeface="Arial" pitchFamily="34" charset="0"/>
            </a:rPr>
            <a:t>химическая</a:t>
          </a:r>
          <a:r>
            <a:rPr lang="uk-UA" sz="2000" b="0" i="0" kern="1200" dirty="0">
              <a:solidFill>
                <a:schemeClr val="tx1"/>
              </a:solidFill>
              <a:latin typeface="Arial" pitchFamily="34" charset="0"/>
              <a:cs typeface="Arial" pitchFamily="34" charset="0"/>
            </a:rPr>
            <a:t>, </a:t>
          </a:r>
          <a:r>
            <a:rPr lang="uk-UA" sz="2000" b="0" i="0" kern="1200" dirty="0" err="1">
              <a:solidFill>
                <a:schemeClr val="tx1"/>
              </a:solidFill>
              <a:latin typeface="Arial" pitchFamily="34" charset="0"/>
              <a:cs typeface="Arial" pitchFamily="34" charset="0"/>
            </a:rPr>
            <a:t>микробиологическая</a:t>
          </a:r>
          <a:r>
            <a:rPr lang="uk-UA" sz="2000" b="0" i="0" kern="1200" dirty="0">
              <a:solidFill>
                <a:schemeClr val="tx1"/>
              </a:solidFill>
              <a:latin typeface="Arial" pitchFamily="34" charset="0"/>
              <a:cs typeface="Arial" pitchFamily="34" charset="0"/>
            </a:rPr>
            <a:t>)</a:t>
          </a:r>
        </a:p>
        <a:p>
          <a:pPr marL="0" lvl="0" indent="0" algn="l" defTabSz="889000">
            <a:lnSpc>
              <a:spcPct val="100000"/>
            </a:lnSpc>
            <a:spcBef>
              <a:spcPct val="0"/>
            </a:spcBef>
            <a:spcAft>
              <a:spcPts val="0"/>
            </a:spcAft>
            <a:buNone/>
          </a:pPr>
          <a:endParaRPr lang="uk-UA" sz="2000" b="0" i="0" kern="1200" dirty="0">
            <a:solidFill>
              <a:schemeClr val="tx1"/>
            </a:solidFill>
            <a:latin typeface="Arial" pitchFamily="34" charset="0"/>
            <a:cs typeface="Arial" pitchFamily="34" charset="0"/>
          </a:endParaRP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технология</a:t>
          </a:r>
          <a:r>
            <a:rPr lang="uk-UA" sz="2000" b="0" i="0" kern="1200" dirty="0">
              <a:solidFill>
                <a:schemeClr val="tx1"/>
              </a:solidFill>
              <a:latin typeface="Arial" pitchFamily="34" charset="0"/>
              <a:cs typeface="Arial" pitchFamily="34" charset="0"/>
            </a:rPr>
            <a:t> </a:t>
          </a:r>
          <a:r>
            <a:rPr lang="uk-UA" sz="2000" b="0" i="0" kern="1200" dirty="0" err="1">
              <a:solidFill>
                <a:schemeClr val="tx1"/>
              </a:solidFill>
              <a:latin typeface="Arial" pitchFamily="34" charset="0"/>
              <a:cs typeface="Arial" pitchFamily="34" charset="0"/>
            </a:rPr>
            <a:t>приготовления</a:t>
          </a:r>
          <a:endParaRPr lang="uk-UA" sz="2000" b="0" i="0" kern="1200" dirty="0">
            <a:solidFill>
              <a:schemeClr val="tx1"/>
            </a:solidFill>
            <a:latin typeface="Arial" pitchFamily="34" charset="0"/>
            <a:cs typeface="Arial" pitchFamily="34" charset="0"/>
          </a:endParaRPr>
        </a:p>
        <a:p>
          <a:pPr marL="0" lvl="0" indent="0" algn="l" defTabSz="889000">
            <a:lnSpc>
              <a:spcPct val="100000"/>
            </a:lnSpc>
            <a:spcBef>
              <a:spcPct val="0"/>
            </a:spcBef>
            <a:spcAft>
              <a:spcPts val="0"/>
            </a:spcAft>
            <a:buNone/>
          </a:pPr>
          <a:endParaRPr lang="uk-UA" sz="2000" b="0" i="0" kern="1200" dirty="0">
            <a:solidFill>
              <a:schemeClr val="tx1"/>
            </a:solidFill>
            <a:latin typeface="Arial" pitchFamily="34" charset="0"/>
            <a:cs typeface="Arial" pitchFamily="34" charset="0"/>
          </a:endParaRPr>
        </a:p>
        <a:p>
          <a:pPr marL="0" lvl="0" indent="0" algn="l" defTabSz="889000">
            <a:lnSpc>
              <a:spcPct val="100000"/>
            </a:lnSpc>
            <a:spcBef>
              <a:spcPct val="0"/>
            </a:spcBef>
            <a:spcAft>
              <a:spcPts val="0"/>
            </a:spcAft>
            <a:buNone/>
          </a:pPr>
          <a:r>
            <a:rPr lang="uk-UA" sz="2000" b="0" i="0" kern="1200" dirty="0" err="1">
              <a:solidFill>
                <a:schemeClr val="tx1"/>
              </a:solidFill>
              <a:latin typeface="Arial" pitchFamily="34" charset="0"/>
              <a:cs typeface="Arial" pitchFamily="34" charset="0"/>
            </a:rPr>
            <a:t>рациональность</a:t>
          </a:r>
          <a:r>
            <a:rPr lang="uk-UA" sz="2000" b="0" i="0" kern="1200" dirty="0">
              <a:solidFill>
                <a:schemeClr val="tx1"/>
              </a:solidFill>
              <a:latin typeface="Arial" pitchFamily="34" charset="0"/>
              <a:cs typeface="Arial" pitchFamily="34" charset="0"/>
            </a:rPr>
            <a:t> </a:t>
          </a:r>
          <a:r>
            <a:rPr lang="uk-UA" sz="2000" b="0" i="0" kern="1200" dirty="0" err="1">
              <a:solidFill>
                <a:schemeClr val="tx1"/>
              </a:solidFill>
              <a:latin typeface="Arial" pitchFamily="34" charset="0"/>
              <a:cs typeface="Arial" pitchFamily="34" charset="0"/>
            </a:rPr>
            <a:t>использования</a:t>
          </a:r>
          <a:endParaRPr lang="uk-UA" sz="1600" b="0" i="0" kern="1200" dirty="0">
            <a:solidFill>
              <a:schemeClr val="tx1"/>
            </a:solidFill>
            <a:latin typeface="Arial" pitchFamily="34" charset="0"/>
            <a:cs typeface="Arial" pitchFamily="34" charset="0"/>
          </a:endParaRPr>
        </a:p>
      </dsp:txBody>
      <dsp:txXfrm>
        <a:off x="2308619" y="2922198"/>
        <a:ext cx="4209233" cy="2238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C1B-BE58-41B1-A952-DB9EA7FCAC3F}">
      <dsp:nvSpPr>
        <dsp:cNvPr id="0" name=""/>
        <dsp:cNvSpPr/>
      </dsp:nvSpPr>
      <dsp:spPr>
        <a:xfrm rot="5400000">
          <a:off x="-95021" y="102673"/>
          <a:ext cx="633479" cy="44343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1</a:t>
          </a:r>
        </a:p>
      </dsp:txBody>
      <dsp:txXfrm rot="-5400000">
        <a:off x="2" y="229369"/>
        <a:ext cx="443435" cy="190044"/>
      </dsp:txXfrm>
    </dsp:sp>
    <dsp:sp modelId="{D75B648C-3262-4CA8-BEC9-680A07E3952C}">
      <dsp:nvSpPr>
        <dsp:cNvPr id="0" name=""/>
        <dsp:cNvSpPr/>
      </dsp:nvSpPr>
      <dsp:spPr>
        <a:xfrm rot="5400000">
          <a:off x="4529506" y="-4082889"/>
          <a:ext cx="420918" cy="859306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физико-химические, кристаллографические, технологические свойства АФИ</a:t>
          </a:r>
          <a:r>
            <a:rPr lang="uk-UA" sz="1600" kern="1200" dirty="0">
              <a:latin typeface="Arial" pitchFamily="34" charset="0"/>
              <a:cs typeface="Arial" pitchFamily="34" charset="0"/>
            </a:rPr>
            <a:t>.</a:t>
          </a:r>
        </a:p>
      </dsp:txBody>
      <dsp:txXfrm rot="-5400000">
        <a:off x="443435" y="23730"/>
        <a:ext cx="8572512" cy="379822"/>
      </dsp:txXfrm>
    </dsp:sp>
    <dsp:sp modelId="{7F8C3218-A5ED-4B11-A135-C1150245350C}">
      <dsp:nvSpPr>
        <dsp:cNvPr id="0" name=""/>
        <dsp:cNvSpPr/>
      </dsp:nvSpPr>
      <dsp:spPr>
        <a:xfrm rot="5400000">
          <a:off x="-95021" y="762873"/>
          <a:ext cx="633479" cy="44343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2</a:t>
          </a:r>
        </a:p>
      </dsp:txBody>
      <dsp:txXfrm rot="-5400000">
        <a:off x="2" y="889569"/>
        <a:ext cx="443435" cy="190044"/>
      </dsp:txXfrm>
    </dsp:sp>
    <dsp:sp modelId="{0283724B-24C1-4776-8AC6-FFF58F6ECDA0}">
      <dsp:nvSpPr>
        <dsp:cNvPr id="0" name=""/>
        <dsp:cNvSpPr/>
      </dsp:nvSpPr>
      <dsp:spPr>
        <a:xfrm rot="5400000">
          <a:off x="4440666" y="-3422798"/>
          <a:ext cx="598598" cy="859306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Выбрать вспомогательные вещества для получения таблеток-ядер. Изучить свойства различных составов таблеточной массы</a:t>
          </a:r>
          <a:r>
            <a:rPr lang="uk-UA" sz="1600" kern="1200" dirty="0">
              <a:latin typeface="Arial" pitchFamily="34" charset="0"/>
              <a:cs typeface="Arial" pitchFamily="34" charset="0"/>
            </a:rPr>
            <a:t>.</a:t>
          </a:r>
        </a:p>
      </dsp:txBody>
      <dsp:txXfrm rot="-5400000">
        <a:off x="443436" y="603653"/>
        <a:ext cx="8563839" cy="540156"/>
      </dsp:txXfrm>
    </dsp:sp>
    <dsp:sp modelId="{D47CF7B9-0662-40C3-A73E-EF6B2AFDD829}">
      <dsp:nvSpPr>
        <dsp:cNvPr id="0" name=""/>
        <dsp:cNvSpPr/>
      </dsp:nvSpPr>
      <dsp:spPr>
        <a:xfrm rot="5400000">
          <a:off x="-95021" y="1329653"/>
          <a:ext cx="633479" cy="44343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3</a:t>
          </a:r>
        </a:p>
      </dsp:txBody>
      <dsp:txXfrm rot="-5400000">
        <a:off x="2" y="1456349"/>
        <a:ext cx="443435" cy="190044"/>
      </dsp:txXfrm>
    </dsp:sp>
    <dsp:sp modelId="{7A041C2C-1D98-4521-AC7E-957348493B23}">
      <dsp:nvSpPr>
        <dsp:cNvPr id="0" name=""/>
        <dsp:cNvSpPr/>
      </dsp:nvSpPr>
      <dsp:spPr>
        <a:xfrm rot="5400000">
          <a:off x="4549878" y="-2877387"/>
          <a:ext cx="380175" cy="859306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Обосновать выбор способа получения таблеток-ядер. Изучить параметры их качества</a:t>
          </a:r>
          <a:r>
            <a:rPr lang="uk-UA" sz="1600" kern="1200" dirty="0">
              <a:latin typeface="Arial" pitchFamily="34" charset="0"/>
              <a:cs typeface="Arial" pitchFamily="34" charset="0"/>
            </a:rPr>
            <a:t>.  </a:t>
          </a:r>
        </a:p>
      </dsp:txBody>
      <dsp:txXfrm rot="-5400000">
        <a:off x="443436" y="1247614"/>
        <a:ext cx="8574501" cy="343057"/>
      </dsp:txXfrm>
    </dsp:sp>
    <dsp:sp modelId="{E5E627EF-BDA3-4F83-8CC5-9D19737CCF02}">
      <dsp:nvSpPr>
        <dsp:cNvPr id="0" name=""/>
        <dsp:cNvSpPr/>
      </dsp:nvSpPr>
      <dsp:spPr>
        <a:xfrm rot="5400000">
          <a:off x="-95021" y="1923723"/>
          <a:ext cx="633479" cy="44343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4</a:t>
          </a:r>
        </a:p>
      </dsp:txBody>
      <dsp:txXfrm rot="-5400000">
        <a:off x="2" y="2050419"/>
        <a:ext cx="443435" cy="190044"/>
      </dsp:txXfrm>
    </dsp:sp>
    <dsp:sp modelId="{B44E14DD-FBA6-4977-9CEF-FD343BB7B157}">
      <dsp:nvSpPr>
        <dsp:cNvPr id="0" name=""/>
        <dsp:cNvSpPr/>
      </dsp:nvSpPr>
      <dsp:spPr>
        <a:xfrm rot="5400000">
          <a:off x="4492435" y="-2278362"/>
          <a:ext cx="495060" cy="859306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При применении метода влажного гранулирования изучить кинетику сушки гранул и технологические свойства </a:t>
          </a:r>
          <a:r>
            <a:rPr lang="ru-RU" sz="1600" kern="1200" dirty="0" err="1">
              <a:latin typeface="Arial" pitchFamily="34" charset="0"/>
              <a:cs typeface="Arial" pitchFamily="34" charset="0"/>
            </a:rPr>
            <a:t>гранулята</a:t>
          </a:r>
          <a:r>
            <a:rPr lang="uk-UA" sz="1600" kern="1200" dirty="0">
              <a:latin typeface="Arial" pitchFamily="34" charset="0"/>
              <a:cs typeface="Arial" pitchFamily="34" charset="0"/>
            </a:rPr>
            <a:t>. </a:t>
          </a:r>
        </a:p>
      </dsp:txBody>
      <dsp:txXfrm rot="-5400000">
        <a:off x="443436" y="1794804"/>
        <a:ext cx="8568893" cy="446726"/>
      </dsp:txXfrm>
    </dsp:sp>
    <dsp:sp modelId="{3221783A-81AA-41B2-A96F-D5F533059D5E}">
      <dsp:nvSpPr>
        <dsp:cNvPr id="0" name=""/>
        <dsp:cNvSpPr/>
      </dsp:nvSpPr>
      <dsp:spPr>
        <a:xfrm rot="5400000">
          <a:off x="-95021" y="2786147"/>
          <a:ext cx="633479" cy="443435"/>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5</a:t>
          </a:r>
        </a:p>
      </dsp:txBody>
      <dsp:txXfrm rot="-5400000">
        <a:off x="2" y="2912843"/>
        <a:ext cx="443435" cy="190044"/>
      </dsp:txXfrm>
    </dsp:sp>
    <dsp:sp modelId="{54301E84-5B60-4B62-AA85-7F4CE468C2C3}">
      <dsp:nvSpPr>
        <dsp:cNvPr id="0" name=""/>
        <dsp:cNvSpPr/>
      </dsp:nvSpPr>
      <dsp:spPr>
        <a:xfrm rot="5400000">
          <a:off x="4252802" y="-1399523"/>
          <a:ext cx="974326" cy="8593060"/>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Обосновать технологический процесс получения таблеток-ядер (просеивание, </a:t>
          </a:r>
          <a:r>
            <a:rPr lang="ru-RU" sz="1600" kern="1200" dirty="0" err="1">
              <a:latin typeface="Arial" pitchFamily="34" charset="0"/>
              <a:cs typeface="Arial" pitchFamily="34" charset="0"/>
            </a:rPr>
            <a:t>пригото</a:t>
          </a:r>
          <a:r>
            <a:rPr lang="ru-RU" sz="1600" kern="1200" dirty="0">
              <a:latin typeface="Arial" pitchFamily="34" charset="0"/>
              <a:cs typeface="Arial" pitchFamily="34" charset="0"/>
            </a:rPr>
            <a:t> </a:t>
          </a:r>
          <a:r>
            <a:rPr lang="ru-RU" sz="1600" kern="1200" dirty="0" err="1">
              <a:latin typeface="Arial" pitchFamily="34" charset="0"/>
              <a:cs typeface="Arial" pitchFamily="34" charset="0"/>
            </a:rPr>
            <a:t>ния</a:t>
          </a:r>
          <a:r>
            <a:rPr lang="ru-RU" sz="1600" kern="1200" dirty="0">
              <a:latin typeface="Arial" pitchFamily="34" charset="0"/>
              <a:cs typeface="Arial" pitchFamily="34" charset="0"/>
            </a:rPr>
            <a:t> увлажнителя, смешивания и увлажнения смеси (при влажной грануляции), прямое прессование или грануляции (сухая, влажная), сушка гранул, сухая обработка гранул, таблетирования</a:t>
          </a:r>
          <a:r>
            <a:rPr lang="uk-UA" sz="1600" kern="1200" dirty="0">
              <a:latin typeface="Arial" pitchFamily="34" charset="0"/>
              <a:cs typeface="Arial" pitchFamily="34" charset="0"/>
            </a:rPr>
            <a:t>).</a:t>
          </a:r>
        </a:p>
      </dsp:txBody>
      <dsp:txXfrm rot="-5400000">
        <a:off x="443436" y="2457406"/>
        <a:ext cx="8545497" cy="879200"/>
      </dsp:txXfrm>
    </dsp:sp>
    <dsp:sp modelId="{CDC5589F-782B-4D76-B6B7-C49303216F8A}">
      <dsp:nvSpPr>
        <dsp:cNvPr id="0" name=""/>
        <dsp:cNvSpPr/>
      </dsp:nvSpPr>
      <dsp:spPr>
        <a:xfrm rot="5400000">
          <a:off x="-95021" y="3412493"/>
          <a:ext cx="633479" cy="44343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6</a:t>
          </a:r>
        </a:p>
      </dsp:txBody>
      <dsp:txXfrm rot="-5400000">
        <a:off x="2" y="3539189"/>
        <a:ext cx="443435" cy="190044"/>
      </dsp:txXfrm>
    </dsp:sp>
    <dsp:sp modelId="{4E85AE9E-A79B-4B18-9006-C2EC0E9060B5}">
      <dsp:nvSpPr>
        <dsp:cNvPr id="0" name=""/>
        <dsp:cNvSpPr/>
      </dsp:nvSpPr>
      <dsp:spPr>
        <a:xfrm rot="5400000">
          <a:off x="4583990" y="-621456"/>
          <a:ext cx="311950" cy="859306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При необходимости обосновать выбор покрытия</a:t>
          </a:r>
          <a:r>
            <a:rPr lang="uk-UA" sz="1600" kern="1200" dirty="0">
              <a:latin typeface="Arial" pitchFamily="34" charset="0"/>
              <a:cs typeface="Arial" pitchFamily="34" charset="0"/>
            </a:rPr>
            <a:t>.</a:t>
          </a:r>
        </a:p>
      </dsp:txBody>
      <dsp:txXfrm rot="-5400000">
        <a:off x="443435" y="3534327"/>
        <a:ext cx="8577832" cy="281494"/>
      </dsp:txXfrm>
    </dsp:sp>
    <dsp:sp modelId="{1D7A6707-78D6-4A49-B07E-915699F10C3E}">
      <dsp:nvSpPr>
        <dsp:cNvPr id="0" name=""/>
        <dsp:cNvSpPr/>
      </dsp:nvSpPr>
      <dsp:spPr>
        <a:xfrm rot="5400000">
          <a:off x="-95021" y="3979273"/>
          <a:ext cx="633479" cy="44343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7</a:t>
          </a:r>
        </a:p>
      </dsp:txBody>
      <dsp:txXfrm rot="-5400000">
        <a:off x="2" y="4105969"/>
        <a:ext cx="443435" cy="190044"/>
      </dsp:txXfrm>
    </dsp:sp>
    <dsp:sp modelId="{FD036CD6-83C8-4545-8526-B4A64B6B7C3B}">
      <dsp:nvSpPr>
        <dsp:cNvPr id="0" name=""/>
        <dsp:cNvSpPr/>
      </dsp:nvSpPr>
      <dsp:spPr>
        <a:xfrm rot="5400000">
          <a:off x="4600979" y="-206397"/>
          <a:ext cx="277972" cy="859306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Обосновать технологический процесс покрытия таблеток-ядер</a:t>
          </a:r>
          <a:r>
            <a:rPr lang="uk-UA" sz="1600" kern="1200" dirty="0">
              <a:latin typeface="Arial" pitchFamily="34" charset="0"/>
              <a:cs typeface="Arial" pitchFamily="34" charset="0"/>
            </a:rPr>
            <a:t>.</a:t>
          </a:r>
        </a:p>
      </dsp:txBody>
      <dsp:txXfrm rot="-5400000">
        <a:off x="443436" y="3964715"/>
        <a:ext cx="8579491" cy="250834"/>
      </dsp:txXfrm>
    </dsp:sp>
    <dsp:sp modelId="{CB9A70F0-803B-444A-86B7-B9CE3C8E7D9F}">
      <dsp:nvSpPr>
        <dsp:cNvPr id="0" name=""/>
        <dsp:cNvSpPr/>
      </dsp:nvSpPr>
      <dsp:spPr>
        <a:xfrm rot="5400000">
          <a:off x="-95021" y="4546054"/>
          <a:ext cx="633479" cy="44343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8</a:t>
          </a:r>
        </a:p>
      </dsp:txBody>
      <dsp:txXfrm rot="-5400000">
        <a:off x="2" y="4672750"/>
        <a:ext cx="443435" cy="190044"/>
      </dsp:txXfrm>
    </dsp:sp>
    <dsp:sp modelId="{23D64C20-2436-4A54-84B5-6F11A285E43B}">
      <dsp:nvSpPr>
        <dsp:cNvPr id="0" name=""/>
        <dsp:cNvSpPr/>
      </dsp:nvSpPr>
      <dsp:spPr>
        <a:xfrm rot="5400000">
          <a:off x="4534084" y="360383"/>
          <a:ext cx="411761" cy="859306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Arial" pitchFamily="34" charset="0"/>
              <a:cs typeface="Arial" pitchFamily="34" charset="0"/>
            </a:rPr>
            <a:t>Провести </a:t>
          </a:r>
          <a:r>
            <a:rPr lang="uk-UA" sz="1600" kern="1200" dirty="0" err="1">
              <a:latin typeface="Arial" pitchFamily="34" charset="0"/>
              <a:cs typeface="Arial" pitchFamily="34" charset="0"/>
            </a:rPr>
            <a:t>дальнейшие</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исследования</a:t>
          </a:r>
          <a:r>
            <a:rPr lang="uk-UA" sz="1600" kern="1200" dirty="0">
              <a:latin typeface="Arial" pitchFamily="34" charset="0"/>
              <a:cs typeface="Arial" pitchFamily="34" charset="0"/>
            </a:rPr>
            <a:t>.</a:t>
          </a:r>
        </a:p>
      </dsp:txBody>
      <dsp:txXfrm rot="-5400000">
        <a:off x="443435" y="4471134"/>
        <a:ext cx="8572959" cy="371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C1B-BE58-41B1-A952-DB9EA7FCAC3F}">
      <dsp:nvSpPr>
        <dsp:cNvPr id="0" name=""/>
        <dsp:cNvSpPr/>
      </dsp:nvSpPr>
      <dsp:spPr>
        <a:xfrm rot="5400000">
          <a:off x="-111680" y="132532"/>
          <a:ext cx="744539" cy="52117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1</a:t>
          </a:r>
        </a:p>
      </dsp:txBody>
      <dsp:txXfrm rot="-5400000">
        <a:off x="2" y="281440"/>
        <a:ext cx="521177" cy="223362"/>
      </dsp:txXfrm>
    </dsp:sp>
    <dsp:sp modelId="{D75B648C-3262-4CA8-BEC9-680A07E3952C}">
      <dsp:nvSpPr>
        <dsp:cNvPr id="0" name=""/>
        <dsp:cNvSpPr/>
      </dsp:nvSpPr>
      <dsp:spPr>
        <a:xfrm rot="5400000">
          <a:off x="3793652" y="-3256876"/>
          <a:ext cx="494712" cy="70396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кристаллические, физико-химические и технологические свойства АФИ.</a:t>
          </a:r>
          <a:endParaRPr lang="uk-UA" sz="1600" kern="1200" dirty="0">
            <a:latin typeface="Arial" pitchFamily="34" charset="0"/>
            <a:cs typeface="Arial" pitchFamily="34" charset="0"/>
          </a:endParaRPr>
        </a:p>
      </dsp:txBody>
      <dsp:txXfrm rot="-5400000">
        <a:off x="521177" y="39749"/>
        <a:ext cx="7015512" cy="446412"/>
      </dsp:txXfrm>
    </dsp:sp>
    <dsp:sp modelId="{7F8C3218-A5ED-4B11-A135-C1150245350C}">
      <dsp:nvSpPr>
        <dsp:cNvPr id="0" name=""/>
        <dsp:cNvSpPr/>
      </dsp:nvSpPr>
      <dsp:spPr>
        <a:xfrm rot="5400000">
          <a:off x="-111680" y="828469"/>
          <a:ext cx="744539" cy="5211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2</a:t>
          </a:r>
        </a:p>
      </dsp:txBody>
      <dsp:txXfrm rot="-5400000">
        <a:off x="2" y="977377"/>
        <a:ext cx="521177" cy="223362"/>
      </dsp:txXfrm>
    </dsp:sp>
    <dsp:sp modelId="{0283724B-24C1-4776-8AC6-FFF58F6ECDA0}">
      <dsp:nvSpPr>
        <dsp:cNvPr id="0" name=""/>
        <dsp:cNvSpPr/>
      </dsp:nvSpPr>
      <dsp:spPr>
        <a:xfrm rot="5400000">
          <a:off x="3769243" y="-2561066"/>
          <a:ext cx="543530" cy="703966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зависимость кристаллической структуры АФИ и их технологических свойств.</a:t>
          </a:r>
          <a:endParaRPr lang="uk-UA" sz="1600" kern="1200" dirty="0">
            <a:latin typeface="Arial" pitchFamily="34" charset="0"/>
            <a:cs typeface="Arial" pitchFamily="34" charset="0"/>
          </a:endParaRPr>
        </a:p>
      </dsp:txBody>
      <dsp:txXfrm rot="-5400000">
        <a:off x="521178" y="713532"/>
        <a:ext cx="7013129" cy="490464"/>
      </dsp:txXfrm>
    </dsp:sp>
    <dsp:sp modelId="{D47CF7B9-0662-40C3-A73E-EF6B2AFDD829}">
      <dsp:nvSpPr>
        <dsp:cNvPr id="0" name=""/>
        <dsp:cNvSpPr/>
      </dsp:nvSpPr>
      <dsp:spPr>
        <a:xfrm rot="5400000">
          <a:off x="-111680" y="1528903"/>
          <a:ext cx="744539" cy="52117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3</a:t>
          </a:r>
        </a:p>
      </dsp:txBody>
      <dsp:txXfrm rot="-5400000">
        <a:off x="2" y="1677811"/>
        <a:ext cx="521177" cy="223362"/>
      </dsp:txXfrm>
    </dsp:sp>
    <dsp:sp modelId="{7A041C2C-1D98-4521-AC7E-957348493B23}">
      <dsp:nvSpPr>
        <dsp:cNvPr id="0" name=""/>
        <dsp:cNvSpPr/>
      </dsp:nvSpPr>
      <dsp:spPr>
        <a:xfrm rot="5400000">
          <a:off x="3764747" y="-1860633"/>
          <a:ext cx="552521" cy="703966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влияние вспомогательных веществ на технологические и физико-химические свойства смесей.</a:t>
          </a:r>
          <a:endParaRPr lang="uk-UA" sz="1600" kern="1200" dirty="0">
            <a:latin typeface="Arial" pitchFamily="34" charset="0"/>
            <a:cs typeface="Arial" pitchFamily="34" charset="0"/>
          </a:endParaRPr>
        </a:p>
      </dsp:txBody>
      <dsp:txXfrm rot="-5400000">
        <a:off x="521177" y="1409909"/>
        <a:ext cx="7012690" cy="498577"/>
      </dsp:txXfrm>
    </dsp:sp>
    <dsp:sp modelId="{E5E627EF-BDA3-4F83-8CC5-9D19737CCF02}">
      <dsp:nvSpPr>
        <dsp:cNvPr id="0" name=""/>
        <dsp:cNvSpPr/>
      </dsp:nvSpPr>
      <dsp:spPr>
        <a:xfrm rot="5400000">
          <a:off x="-111680" y="2139314"/>
          <a:ext cx="744539" cy="52117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4</a:t>
          </a:r>
        </a:p>
      </dsp:txBody>
      <dsp:txXfrm rot="-5400000">
        <a:off x="2" y="2288222"/>
        <a:ext cx="521177" cy="223362"/>
      </dsp:txXfrm>
    </dsp:sp>
    <dsp:sp modelId="{B44E14DD-FBA6-4977-9CEF-FD343BB7B157}">
      <dsp:nvSpPr>
        <dsp:cNvPr id="0" name=""/>
        <dsp:cNvSpPr/>
      </dsp:nvSpPr>
      <dsp:spPr>
        <a:xfrm rot="5400000">
          <a:off x="3862227" y="-1296681"/>
          <a:ext cx="357562" cy="703966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err="1">
              <a:latin typeface="Arial" pitchFamily="34" charset="0"/>
              <a:cs typeface="Arial" pitchFamily="34" charset="0"/>
            </a:rPr>
            <a:t>Выбрать</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оптимальный</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размер</a:t>
          </a:r>
          <a:r>
            <a:rPr lang="uk-UA" sz="1600" kern="1200" dirty="0">
              <a:latin typeface="Arial" pitchFamily="34" charset="0"/>
              <a:cs typeface="Arial" pitchFamily="34" charset="0"/>
            </a:rPr>
            <a:t> капсул.</a:t>
          </a:r>
        </a:p>
      </dsp:txBody>
      <dsp:txXfrm rot="-5400000">
        <a:off x="521178" y="2061823"/>
        <a:ext cx="7022207" cy="322652"/>
      </dsp:txXfrm>
    </dsp:sp>
    <dsp:sp modelId="{3221783A-81AA-41B2-A96F-D5F533059D5E}">
      <dsp:nvSpPr>
        <dsp:cNvPr id="0" name=""/>
        <dsp:cNvSpPr/>
      </dsp:nvSpPr>
      <dsp:spPr>
        <a:xfrm rot="5400000">
          <a:off x="-111680" y="2930001"/>
          <a:ext cx="744539" cy="52117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5</a:t>
          </a:r>
        </a:p>
      </dsp:txBody>
      <dsp:txXfrm rot="-5400000">
        <a:off x="2" y="3078909"/>
        <a:ext cx="521177" cy="223362"/>
      </dsp:txXfrm>
    </dsp:sp>
    <dsp:sp modelId="{54301E84-5B60-4B62-AA85-7F4CE468C2C3}">
      <dsp:nvSpPr>
        <dsp:cNvPr id="0" name=""/>
        <dsp:cNvSpPr/>
      </dsp:nvSpPr>
      <dsp:spPr>
        <a:xfrm rot="5400000">
          <a:off x="3628690" y="-449495"/>
          <a:ext cx="824637" cy="7039662"/>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Обосновать способ наполнения капсул и рациональную технологию приготовления (измельчение, порядок и время смешивания, просеивания веществ, заполнения желатиновых капсул, упаковки).</a:t>
          </a:r>
          <a:endParaRPr lang="uk-UA" sz="1600" kern="1200" dirty="0">
            <a:latin typeface="Arial" pitchFamily="34" charset="0"/>
            <a:cs typeface="Arial" pitchFamily="34" charset="0"/>
          </a:endParaRPr>
        </a:p>
      </dsp:txBody>
      <dsp:txXfrm rot="-5400000">
        <a:off x="521178" y="2698272"/>
        <a:ext cx="6999407" cy="744127"/>
      </dsp:txXfrm>
    </dsp:sp>
    <dsp:sp modelId="{CDC5589F-782B-4D76-B6B7-C49303216F8A}">
      <dsp:nvSpPr>
        <dsp:cNvPr id="0" name=""/>
        <dsp:cNvSpPr/>
      </dsp:nvSpPr>
      <dsp:spPr>
        <a:xfrm rot="5400000">
          <a:off x="-111680" y="3773089"/>
          <a:ext cx="744539" cy="52117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6</a:t>
          </a:r>
        </a:p>
      </dsp:txBody>
      <dsp:txXfrm rot="-5400000">
        <a:off x="2" y="3921997"/>
        <a:ext cx="521177" cy="223362"/>
      </dsp:txXfrm>
    </dsp:sp>
    <dsp:sp modelId="{4E85AE9E-A79B-4B18-9006-C2EC0E9060B5}">
      <dsp:nvSpPr>
        <dsp:cNvPr id="0" name=""/>
        <dsp:cNvSpPr/>
      </dsp:nvSpPr>
      <dsp:spPr>
        <a:xfrm rot="5400000">
          <a:off x="3723633" y="383552"/>
          <a:ext cx="634750" cy="70396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совместимость и стабильность компонентов в желатиновой капсуле и высвобождения АФИ из разных композиций</a:t>
          </a:r>
          <a:r>
            <a:rPr lang="uk-UA" sz="1600" kern="1200" dirty="0">
              <a:latin typeface="Arial" pitchFamily="34" charset="0"/>
              <a:cs typeface="Arial" pitchFamily="34" charset="0"/>
            </a:rPr>
            <a:t>.</a:t>
          </a:r>
        </a:p>
      </dsp:txBody>
      <dsp:txXfrm rot="-5400000">
        <a:off x="521177" y="3616994"/>
        <a:ext cx="7008676" cy="572778"/>
      </dsp:txXfrm>
    </dsp:sp>
    <dsp:sp modelId="{47AB0BF2-20C5-4C98-B091-F66AD2CBB108}">
      <dsp:nvSpPr>
        <dsp:cNvPr id="0" name=""/>
        <dsp:cNvSpPr/>
      </dsp:nvSpPr>
      <dsp:spPr>
        <a:xfrm rot="5400000">
          <a:off x="-111680" y="4439237"/>
          <a:ext cx="744539" cy="5211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7</a:t>
          </a:r>
        </a:p>
      </dsp:txBody>
      <dsp:txXfrm rot="-5400000">
        <a:off x="2" y="4588145"/>
        <a:ext cx="521177" cy="223362"/>
      </dsp:txXfrm>
    </dsp:sp>
    <dsp:sp modelId="{1252B29D-99F2-4A7F-8CCB-99C07D8FC8D8}">
      <dsp:nvSpPr>
        <dsp:cNvPr id="0" name=""/>
        <dsp:cNvSpPr/>
      </dsp:nvSpPr>
      <dsp:spPr>
        <a:xfrm rot="5400000">
          <a:off x="3799033" y="1049700"/>
          <a:ext cx="483950" cy="703966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Arial" pitchFamily="34" charset="0"/>
              <a:cs typeface="Arial" pitchFamily="34" charset="0"/>
            </a:rPr>
            <a:t>Провести </a:t>
          </a:r>
          <a:r>
            <a:rPr lang="uk-UA" sz="1600" kern="1200" dirty="0" err="1">
              <a:latin typeface="Arial" pitchFamily="34" charset="0"/>
              <a:cs typeface="Arial" pitchFamily="34" charset="0"/>
            </a:rPr>
            <a:t>дальнейшие</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исследования</a:t>
          </a:r>
          <a:endParaRPr lang="uk-UA" sz="1600" kern="1200" dirty="0">
            <a:latin typeface="Arial" pitchFamily="34" charset="0"/>
            <a:cs typeface="Arial" pitchFamily="34" charset="0"/>
          </a:endParaRPr>
        </a:p>
      </dsp:txBody>
      <dsp:txXfrm rot="-5400000">
        <a:off x="521177" y="4351180"/>
        <a:ext cx="7016038" cy="436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C1B-BE58-41B1-A952-DB9EA7FCAC3F}">
      <dsp:nvSpPr>
        <dsp:cNvPr id="0" name=""/>
        <dsp:cNvSpPr/>
      </dsp:nvSpPr>
      <dsp:spPr>
        <a:xfrm rot="5400000">
          <a:off x="-130666" y="165905"/>
          <a:ext cx="871111" cy="6097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1</a:t>
          </a:r>
        </a:p>
      </dsp:txBody>
      <dsp:txXfrm rot="-5400000">
        <a:off x="1" y="340127"/>
        <a:ext cx="609778" cy="261333"/>
      </dsp:txXfrm>
    </dsp:sp>
    <dsp:sp modelId="{D75B648C-3262-4CA8-BEC9-680A07E3952C}">
      <dsp:nvSpPr>
        <dsp:cNvPr id="0" name=""/>
        <dsp:cNvSpPr/>
      </dsp:nvSpPr>
      <dsp:spPr>
        <a:xfrm rot="5400000">
          <a:off x="3688042" y="-3049169"/>
          <a:ext cx="578509" cy="673503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физико-химические, объемные и технологические свойства АФИ (плотность, растворимость, КУО и т.д.).</a:t>
          </a:r>
          <a:endParaRPr lang="uk-UA" sz="1600" kern="1200" dirty="0">
            <a:latin typeface="Arial" pitchFamily="34" charset="0"/>
            <a:cs typeface="Arial" pitchFamily="34" charset="0"/>
          </a:endParaRPr>
        </a:p>
      </dsp:txBody>
      <dsp:txXfrm rot="-5400000">
        <a:off x="609778" y="57335"/>
        <a:ext cx="6706797" cy="522029"/>
      </dsp:txXfrm>
    </dsp:sp>
    <dsp:sp modelId="{7F8C3218-A5ED-4B11-A135-C1150245350C}">
      <dsp:nvSpPr>
        <dsp:cNvPr id="0" name=""/>
        <dsp:cNvSpPr/>
      </dsp:nvSpPr>
      <dsp:spPr>
        <a:xfrm rot="5400000">
          <a:off x="-130666" y="945298"/>
          <a:ext cx="871111" cy="60977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2</a:t>
          </a:r>
        </a:p>
      </dsp:txBody>
      <dsp:txXfrm rot="-5400000">
        <a:off x="1" y="1119520"/>
        <a:ext cx="609778" cy="261333"/>
      </dsp:txXfrm>
    </dsp:sp>
    <dsp:sp modelId="{0283724B-24C1-4776-8AC6-FFF58F6ECDA0}">
      <dsp:nvSpPr>
        <dsp:cNvPr id="0" name=""/>
        <dsp:cNvSpPr/>
      </dsp:nvSpPr>
      <dsp:spPr>
        <a:xfrm rot="5400000">
          <a:off x="3734359" y="-2269776"/>
          <a:ext cx="485875" cy="673503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зависимость химической структуры АФИ и их объемных свойств.</a:t>
          </a:r>
          <a:endParaRPr lang="uk-UA" sz="1600" kern="1200" dirty="0">
            <a:latin typeface="Arial" pitchFamily="34" charset="0"/>
            <a:cs typeface="Arial" pitchFamily="34" charset="0"/>
          </a:endParaRPr>
        </a:p>
      </dsp:txBody>
      <dsp:txXfrm rot="-5400000">
        <a:off x="609778" y="878523"/>
        <a:ext cx="6711319" cy="438439"/>
      </dsp:txXfrm>
    </dsp:sp>
    <dsp:sp modelId="{D47CF7B9-0662-40C3-A73E-EF6B2AFDD829}">
      <dsp:nvSpPr>
        <dsp:cNvPr id="0" name=""/>
        <dsp:cNvSpPr/>
      </dsp:nvSpPr>
      <dsp:spPr>
        <a:xfrm rot="5400000">
          <a:off x="-130666" y="1724691"/>
          <a:ext cx="871111" cy="60977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3</a:t>
          </a:r>
        </a:p>
      </dsp:txBody>
      <dsp:txXfrm rot="-5400000">
        <a:off x="1" y="1898913"/>
        <a:ext cx="609778" cy="261333"/>
      </dsp:txXfrm>
    </dsp:sp>
    <dsp:sp modelId="{7A041C2C-1D98-4521-AC7E-957348493B23}">
      <dsp:nvSpPr>
        <dsp:cNvPr id="0" name=""/>
        <dsp:cNvSpPr/>
      </dsp:nvSpPr>
      <dsp:spPr>
        <a:xfrm rot="5400000">
          <a:off x="3739749" y="-1490383"/>
          <a:ext cx="475094" cy="673503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Провести расчет объема лекарственной формы, АФИ и количества растворителя</a:t>
          </a:r>
          <a:endParaRPr lang="uk-UA" sz="1600" kern="1200" dirty="0">
            <a:latin typeface="Arial" pitchFamily="34" charset="0"/>
            <a:cs typeface="Arial" pitchFamily="34" charset="0"/>
          </a:endParaRPr>
        </a:p>
      </dsp:txBody>
      <dsp:txXfrm rot="-5400000">
        <a:off x="609778" y="1662780"/>
        <a:ext cx="6711845" cy="428710"/>
      </dsp:txXfrm>
    </dsp:sp>
    <dsp:sp modelId="{E5E627EF-BDA3-4F83-8CC5-9D19737CCF02}">
      <dsp:nvSpPr>
        <dsp:cNvPr id="0" name=""/>
        <dsp:cNvSpPr/>
      </dsp:nvSpPr>
      <dsp:spPr>
        <a:xfrm rot="5400000">
          <a:off x="-130666" y="2590738"/>
          <a:ext cx="871111" cy="60977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4</a:t>
          </a:r>
        </a:p>
      </dsp:txBody>
      <dsp:txXfrm rot="-5400000">
        <a:off x="1" y="2764960"/>
        <a:ext cx="609778" cy="261333"/>
      </dsp:txXfrm>
    </dsp:sp>
    <dsp:sp modelId="{B44E14DD-FBA6-4977-9CEF-FD343BB7B157}">
      <dsp:nvSpPr>
        <dsp:cNvPr id="0" name=""/>
        <dsp:cNvSpPr/>
      </dsp:nvSpPr>
      <dsp:spPr>
        <a:xfrm rot="5400000">
          <a:off x="3438901" y="-575275"/>
          <a:ext cx="1076791" cy="673503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Обосновать способ введения АФИ и рациональную технологию приготовления (измельчение, порядок растворения, порядок смешивания жидких ингредиентов, температуру растворения, время и скорость перемешивания, процеживания, фильтрация</a:t>
          </a:r>
          <a:r>
            <a:rPr lang="uk-UA" sz="1600" kern="1200" dirty="0">
              <a:latin typeface="Arial" pitchFamily="34" charset="0"/>
              <a:cs typeface="Arial" pitchFamily="34" charset="0"/>
            </a:rPr>
            <a:t>) </a:t>
          </a:r>
        </a:p>
      </dsp:txBody>
      <dsp:txXfrm rot="-5400000">
        <a:off x="609779" y="2306412"/>
        <a:ext cx="6682472" cy="971661"/>
      </dsp:txXfrm>
    </dsp:sp>
    <dsp:sp modelId="{3221783A-81AA-41B2-A96F-D5F533059D5E}">
      <dsp:nvSpPr>
        <dsp:cNvPr id="0" name=""/>
        <dsp:cNvSpPr/>
      </dsp:nvSpPr>
      <dsp:spPr>
        <a:xfrm rot="5400000">
          <a:off x="-130666" y="3538761"/>
          <a:ext cx="871111" cy="609778"/>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5</a:t>
          </a:r>
        </a:p>
      </dsp:txBody>
      <dsp:txXfrm rot="-5400000">
        <a:off x="1" y="3712983"/>
        <a:ext cx="609778" cy="261333"/>
      </dsp:txXfrm>
    </dsp:sp>
    <dsp:sp modelId="{54301E84-5B60-4B62-AA85-7F4CE468C2C3}">
      <dsp:nvSpPr>
        <dsp:cNvPr id="0" name=""/>
        <dsp:cNvSpPr/>
      </dsp:nvSpPr>
      <dsp:spPr>
        <a:xfrm rot="5400000">
          <a:off x="3782106" y="418783"/>
          <a:ext cx="390382" cy="6735037"/>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совместимость и стабильность компонентов в растворе</a:t>
          </a:r>
          <a:endParaRPr lang="uk-UA" sz="1600" kern="1200" dirty="0">
            <a:latin typeface="Arial" pitchFamily="34" charset="0"/>
            <a:cs typeface="Arial" pitchFamily="34" charset="0"/>
          </a:endParaRPr>
        </a:p>
      </dsp:txBody>
      <dsp:txXfrm rot="-5400000">
        <a:off x="609779" y="3610168"/>
        <a:ext cx="6715980" cy="352268"/>
      </dsp:txXfrm>
    </dsp:sp>
    <dsp:sp modelId="{CDC5589F-782B-4D76-B6B7-C49303216F8A}">
      <dsp:nvSpPr>
        <dsp:cNvPr id="0" name=""/>
        <dsp:cNvSpPr/>
      </dsp:nvSpPr>
      <dsp:spPr>
        <a:xfrm rot="5400000">
          <a:off x="-130666" y="4318154"/>
          <a:ext cx="871111" cy="6097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6</a:t>
          </a:r>
        </a:p>
      </dsp:txBody>
      <dsp:txXfrm rot="-5400000">
        <a:off x="1" y="4492376"/>
        <a:ext cx="609778" cy="261333"/>
      </dsp:txXfrm>
    </dsp:sp>
    <dsp:sp modelId="{4E85AE9E-A79B-4B18-9006-C2EC0E9060B5}">
      <dsp:nvSpPr>
        <dsp:cNvPr id="0" name=""/>
        <dsp:cNvSpPr/>
      </dsp:nvSpPr>
      <dsp:spPr>
        <a:xfrm rot="5400000">
          <a:off x="3758803" y="1103079"/>
          <a:ext cx="436987" cy="673503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Arial" pitchFamily="34" charset="0"/>
              <a:cs typeface="Arial" pitchFamily="34" charset="0"/>
            </a:rPr>
            <a:t>Провести </a:t>
          </a:r>
          <a:r>
            <a:rPr lang="uk-UA" sz="1600" kern="1200" dirty="0" err="1">
              <a:latin typeface="Arial" pitchFamily="34" charset="0"/>
              <a:cs typeface="Arial" pitchFamily="34" charset="0"/>
            </a:rPr>
            <a:t>дальнейшие</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исследования</a:t>
          </a:r>
          <a:endParaRPr lang="uk-UA" sz="1600" kern="1200" dirty="0">
            <a:latin typeface="Arial" pitchFamily="34" charset="0"/>
            <a:cs typeface="Arial" pitchFamily="34" charset="0"/>
          </a:endParaRPr>
        </a:p>
      </dsp:txBody>
      <dsp:txXfrm rot="-5400000">
        <a:off x="609778" y="4273436"/>
        <a:ext cx="6713705" cy="394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C1B-BE58-41B1-A952-DB9EA7FCAC3F}">
      <dsp:nvSpPr>
        <dsp:cNvPr id="0" name=""/>
        <dsp:cNvSpPr/>
      </dsp:nvSpPr>
      <dsp:spPr>
        <a:xfrm rot="5400000">
          <a:off x="-97348" y="159025"/>
          <a:ext cx="648990" cy="45429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1</a:t>
          </a:r>
        </a:p>
      </dsp:txBody>
      <dsp:txXfrm rot="-5400000">
        <a:off x="1" y="288824"/>
        <a:ext cx="454293" cy="194697"/>
      </dsp:txXfrm>
    </dsp:sp>
    <dsp:sp modelId="{D75B648C-3262-4CA8-BEC9-680A07E3952C}">
      <dsp:nvSpPr>
        <dsp:cNvPr id="0" name=""/>
        <dsp:cNvSpPr/>
      </dsp:nvSpPr>
      <dsp:spPr>
        <a:xfrm rot="5400000">
          <a:off x="4342570" y="-3883513"/>
          <a:ext cx="535892" cy="83124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Установить плотность АФИ, оптимальный размер частиц и тип  измельчения</a:t>
          </a:r>
          <a:r>
            <a:rPr lang="uk-UA" sz="1600" kern="1200" dirty="0">
              <a:latin typeface="Arial" pitchFamily="34" charset="0"/>
              <a:cs typeface="Arial" pitchFamily="34" charset="0"/>
            </a:rPr>
            <a:t>. </a:t>
          </a:r>
        </a:p>
      </dsp:txBody>
      <dsp:txXfrm rot="-5400000">
        <a:off x="454293" y="30924"/>
        <a:ext cx="8286286" cy="483572"/>
      </dsp:txXfrm>
    </dsp:sp>
    <dsp:sp modelId="{7F8C3218-A5ED-4B11-A135-C1150245350C}">
      <dsp:nvSpPr>
        <dsp:cNvPr id="0" name=""/>
        <dsp:cNvSpPr/>
      </dsp:nvSpPr>
      <dsp:spPr>
        <a:xfrm rot="5400000">
          <a:off x="-97348" y="744116"/>
          <a:ext cx="648990" cy="45429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2</a:t>
          </a:r>
        </a:p>
      </dsp:txBody>
      <dsp:txXfrm rot="-5400000">
        <a:off x="1" y="873915"/>
        <a:ext cx="454293" cy="194697"/>
      </dsp:txXfrm>
    </dsp:sp>
    <dsp:sp modelId="{0283724B-24C1-4776-8AC6-FFF58F6ECDA0}">
      <dsp:nvSpPr>
        <dsp:cNvPr id="0" name=""/>
        <dsp:cNvSpPr/>
      </dsp:nvSpPr>
      <dsp:spPr>
        <a:xfrm rot="5400000">
          <a:off x="4395163" y="-3298533"/>
          <a:ext cx="430706" cy="831244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Исследовать степень гидрофильности АФИ и необходимость применения стабилизатора.</a:t>
          </a:r>
          <a:endParaRPr lang="uk-UA" sz="1600" kern="1200" dirty="0">
            <a:latin typeface="Arial" pitchFamily="34" charset="0"/>
            <a:cs typeface="Arial" pitchFamily="34" charset="0"/>
          </a:endParaRPr>
        </a:p>
      </dsp:txBody>
      <dsp:txXfrm rot="-5400000">
        <a:off x="454294" y="663361"/>
        <a:ext cx="8291421" cy="388656"/>
      </dsp:txXfrm>
    </dsp:sp>
    <dsp:sp modelId="{D47CF7B9-0662-40C3-A73E-EF6B2AFDD829}">
      <dsp:nvSpPr>
        <dsp:cNvPr id="0" name=""/>
        <dsp:cNvSpPr/>
      </dsp:nvSpPr>
      <dsp:spPr>
        <a:xfrm rot="5400000">
          <a:off x="-97348" y="1465706"/>
          <a:ext cx="648990" cy="45429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3</a:t>
          </a:r>
        </a:p>
      </dsp:txBody>
      <dsp:txXfrm rot="-5400000">
        <a:off x="1" y="1595505"/>
        <a:ext cx="454293" cy="194697"/>
      </dsp:txXfrm>
    </dsp:sp>
    <dsp:sp modelId="{7A041C2C-1D98-4521-AC7E-957348493B23}">
      <dsp:nvSpPr>
        <dsp:cNvPr id="0" name=""/>
        <dsp:cNvSpPr/>
      </dsp:nvSpPr>
      <dsp:spPr>
        <a:xfrm rot="5400000">
          <a:off x="4258663" y="-2659316"/>
          <a:ext cx="703707" cy="831244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Приготовить растворы ПАВ различной концентрации, определить их поверхностное натяжение. Определить время погружения порошка в растворы ПАВ. Определить поверхностное натяжение раствора ПАВ при наличии АФИ.</a:t>
          </a:r>
          <a:endParaRPr lang="uk-UA" sz="1600" kern="1200" dirty="0">
            <a:latin typeface="Arial" pitchFamily="34" charset="0"/>
            <a:cs typeface="Arial" pitchFamily="34" charset="0"/>
          </a:endParaRPr>
        </a:p>
      </dsp:txBody>
      <dsp:txXfrm rot="-5400000">
        <a:off x="454294" y="1179405"/>
        <a:ext cx="8278094" cy="635003"/>
      </dsp:txXfrm>
    </dsp:sp>
    <dsp:sp modelId="{E5E627EF-BDA3-4F83-8CC5-9D19737CCF02}">
      <dsp:nvSpPr>
        <dsp:cNvPr id="0" name=""/>
        <dsp:cNvSpPr/>
      </dsp:nvSpPr>
      <dsp:spPr>
        <a:xfrm rot="5400000">
          <a:off x="-97348" y="2074322"/>
          <a:ext cx="648990" cy="45429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4</a:t>
          </a:r>
        </a:p>
      </dsp:txBody>
      <dsp:txXfrm rot="-5400000">
        <a:off x="1" y="2204121"/>
        <a:ext cx="454293" cy="194697"/>
      </dsp:txXfrm>
    </dsp:sp>
    <dsp:sp modelId="{B44E14DD-FBA6-4977-9CEF-FD343BB7B157}">
      <dsp:nvSpPr>
        <dsp:cNvPr id="0" name=""/>
        <dsp:cNvSpPr/>
      </dsp:nvSpPr>
      <dsp:spPr>
        <a:xfrm rot="5400000">
          <a:off x="4356925" y="-1910557"/>
          <a:ext cx="507182" cy="831244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Рассчитать нужную минимальную вязкость суспензии в соответствии с уравнением Стокса</a:t>
          </a:r>
          <a:endParaRPr lang="uk-UA" sz="1600" kern="1200" dirty="0">
            <a:latin typeface="Arial" pitchFamily="34" charset="0"/>
            <a:cs typeface="Arial" pitchFamily="34" charset="0"/>
          </a:endParaRPr>
        </a:p>
      </dsp:txBody>
      <dsp:txXfrm rot="-5400000">
        <a:off x="454294" y="2016833"/>
        <a:ext cx="8287687" cy="457664"/>
      </dsp:txXfrm>
    </dsp:sp>
    <dsp:sp modelId="{3221783A-81AA-41B2-A96F-D5F533059D5E}">
      <dsp:nvSpPr>
        <dsp:cNvPr id="0" name=""/>
        <dsp:cNvSpPr/>
      </dsp:nvSpPr>
      <dsp:spPr>
        <a:xfrm rot="5400000">
          <a:off x="-97348" y="2789311"/>
          <a:ext cx="648990" cy="454293"/>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5</a:t>
          </a:r>
        </a:p>
      </dsp:txBody>
      <dsp:txXfrm rot="-5400000">
        <a:off x="1" y="2919110"/>
        <a:ext cx="454293" cy="194697"/>
      </dsp:txXfrm>
    </dsp:sp>
    <dsp:sp modelId="{54301E84-5B60-4B62-AA85-7F4CE468C2C3}">
      <dsp:nvSpPr>
        <dsp:cNvPr id="0" name=""/>
        <dsp:cNvSpPr/>
      </dsp:nvSpPr>
      <dsp:spPr>
        <a:xfrm rot="5400000">
          <a:off x="4279976" y="-1253338"/>
          <a:ext cx="661079" cy="8312446"/>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Выбрать </a:t>
          </a:r>
          <a:r>
            <a:rPr lang="ru-RU" sz="1600" kern="1200" dirty="0" err="1">
              <a:latin typeface="Arial" pitchFamily="34" charset="0"/>
              <a:cs typeface="Arial" pitchFamily="34" charset="0"/>
            </a:rPr>
            <a:t>суспендирующие</a:t>
          </a:r>
          <a:r>
            <a:rPr lang="ru-RU" sz="1600" kern="1200" dirty="0">
              <a:latin typeface="Arial" pitchFamily="34" charset="0"/>
              <a:cs typeface="Arial" pitchFamily="34" charset="0"/>
            </a:rPr>
            <a:t> вещество с учетом способа его употребления и совместимостью с другими веществами. Установить его концентрацию, соответствующую минимальной вязкости</a:t>
          </a:r>
          <a:r>
            <a:rPr lang="uk-UA" sz="1600" kern="1200" dirty="0">
              <a:latin typeface="Arial" pitchFamily="34" charset="0"/>
              <a:cs typeface="Arial" pitchFamily="34" charset="0"/>
            </a:rPr>
            <a:t>.</a:t>
          </a:r>
        </a:p>
      </dsp:txBody>
      <dsp:txXfrm rot="-5400000">
        <a:off x="454293" y="2604616"/>
        <a:ext cx="8280175" cy="596537"/>
      </dsp:txXfrm>
    </dsp:sp>
    <dsp:sp modelId="{CDC5589F-782B-4D76-B6B7-C49303216F8A}">
      <dsp:nvSpPr>
        <dsp:cNvPr id="0" name=""/>
        <dsp:cNvSpPr/>
      </dsp:nvSpPr>
      <dsp:spPr>
        <a:xfrm rot="5400000">
          <a:off x="-97348" y="3369970"/>
          <a:ext cx="648990" cy="45429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6</a:t>
          </a:r>
        </a:p>
      </dsp:txBody>
      <dsp:txXfrm rot="-5400000">
        <a:off x="1" y="3499769"/>
        <a:ext cx="454293" cy="194697"/>
      </dsp:txXfrm>
    </dsp:sp>
    <dsp:sp modelId="{4E85AE9E-A79B-4B18-9006-C2EC0E9060B5}">
      <dsp:nvSpPr>
        <dsp:cNvPr id="0" name=""/>
        <dsp:cNvSpPr/>
      </dsp:nvSpPr>
      <dsp:spPr>
        <a:xfrm rot="5400000">
          <a:off x="4401600" y="-672679"/>
          <a:ext cx="417832" cy="83124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Определить поверхностное натяжение раствора ВМС с минимальной вязкостью. Рассчитать количество ВМС.</a:t>
          </a:r>
          <a:endParaRPr lang="uk-UA" sz="1600" kern="1200" dirty="0">
            <a:latin typeface="Arial" pitchFamily="34" charset="0"/>
            <a:cs typeface="Arial" pitchFamily="34" charset="0"/>
          </a:endParaRPr>
        </a:p>
      </dsp:txBody>
      <dsp:txXfrm rot="-5400000">
        <a:off x="454294" y="3295024"/>
        <a:ext cx="8292049" cy="377038"/>
      </dsp:txXfrm>
    </dsp:sp>
    <dsp:sp modelId="{1D7A6707-78D6-4A49-B07E-915699F10C3E}">
      <dsp:nvSpPr>
        <dsp:cNvPr id="0" name=""/>
        <dsp:cNvSpPr/>
      </dsp:nvSpPr>
      <dsp:spPr>
        <a:xfrm rot="5400000">
          <a:off x="-97348" y="3950629"/>
          <a:ext cx="648990" cy="45429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7</a:t>
          </a:r>
        </a:p>
      </dsp:txBody>
      <dsp:txXfrm rot="-5400000">
        <a:off x="1" y="4080428"/>
        <a:ext cx="454293" cy="194697"/>
      </dsp:txXfrm>
    </dsp:sp>
    <dsp:sp modelId="{FD036CD6-83C8-4545-8526-B4A64B6B7C3B}">
      <dsp:nvSpPr>
        <dsp:cNvPr id="0" name=""/>
        <dsp:cNvSpPr/>
      </dsp:nvSpPr>
      <dsp:spPr>
        <a:xfrm rot="5400000">
          <a:off x="4399594" y="-92020"/>
          <a:ext cx="421843" cy="831244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Приготовить суспензию с учетом выбранных параметров дисперсности и вязкости</a:t>
          </a:r>
          <a:endParaRPr lang="uk-UA" sz="1600" kern="1200" dirty="0">
            <a:latin typeface="Arial" pitchFamily="34" charset="0"/>
            <a:cs typeface="Arial" pitchFamily="34" charset="0"/>
          </a:endParaRPr>
        </a:p>
      </dsp:txBody>
      <dsp:txXfrm rot="-5400000">
        <a:off x="454293" y="3873874"/>
        <a:ext cx="8291853" cy="380657"/>
      </dsp:txXfrm>
    </dsp:sp>
    <dsp:sp modelId="{CB9A70F0-803B-444A-86B7-B9CE3C8E7D9F}">
      <dsp:nvSpPr>
        <dsp:cNvPr id="0" name=""/>
        <dsp:cNvSpPr/>
      </dsp:nvSpPr>
      <dsp:spPr>
        <a:xfrm rot="5400000">
          <a:off x="-97348" y="4531288"/>
          <a:ext cx="648990" cy="45429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8</a:t>
          </a:r>
        </a:p>
      </dsp:txBody>
      <dsp:txXfrm rot="-5400000">
        <a:off x="1" y="4661087"/>
        <a:ext cx="454293" cy="194697"/>
      </dsp:txXfrm>
    </dsp:sp>
    <dsp:sp modelId="{23D64C20-2436-4A54-84B5-6F11A285E43B}">
      <dsp:nvSpPr>
        <dsp:cNvPr id="0" name=""/>
        <dsp:cNvSpPr/>
      </dsp:nvSpPr>
      <dsp:spPr>
        <a:xfrm rot="5400000">
          <a:off x="4399594" y="488638"/>
          <a:ext cx="421843" cy="831244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Проверить стабильность полученной системы и АФИ</a:t>
          </a:r>
          <a:r>
            <a:rPr lang="uk-UA" sz="1600" kern="1200" dirty="0">
              <a:latin typeface="Arial" pitchFamily="34" charset="0"/>
              <a:cs typeface="Arial" pitchFamily="34" charset="0"/>
            </a:rPr>
            <a:t>.</a:t>
          </a:r>
        </a:p>
      </dsp:txBody>
      <dsp:txXfrm rot="-5400000">
        <a:off x="454293" y="4454533"/>
        <a:ext cx="8291853" cy="380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C1B-BE58-41B1-A952-DB9EA7FCAC3F}">
      <dsp:nvSpPr>
        <dsp:cNvPr id="0" name=""/>
        <dsp:cNvSpPr/>
      </dsp:nvSpPr>
      <dsp:spPr>
        <a:xfrm rot="5400000">
          <a:off x="-100512" y="109300"/>
          <a:ext cx="670085" cy="46906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1</a:t>
          </a:r>
        </a:p>
      </dsp:txBody>
      <dsp:txXfrm rot="-5400000">
        <a:off x="1" y="243317"/>
        <a:ext cx="469060" cy="201025"/>
      </dsp:txXfrm>
    </dsp:sp>
    <dsp:sp modelId="{D75B648C-3262-4CA8-BEC9-680A07E3952C}">
      <dsp:nvSpPr>
        <dsp:cNvPr id="0" name=""/>
        <dsp:cNvSpPr/>
      </dsp:nvSpPr>
      <dsp:spPr>
        <a:xfrm rot="5400000">
          <a:off x="4395279" y="-3922159"/>
          <a:ext cx="445241" cy="829767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Установить природу вещества (гидрофильность / гидрофобность)</a:t>
          </a:r>
          <a:endParaRPr lang="uk-UA" sz="1600" kern="1200" dirty="0">
            <a:latin typeface="Arial" pitchFamily="34" charset="0"/>
            <a:cs typeface="Arial" pitchFamily="34" charset="0"/>
          </a:endParaRPr>
        </a:p>
      </dsp:txBody>
      <dsp:txXfrm rot="-5400000">
        <a:off x="469061" y="25794"/>
        <a:ext cx="8275944" cy="401771"/>
      </dsp:txXfrm>
    </dsp:sp>
    <dsp:sp modelId="{7F8C3218-A5ED-4B11-A135-C1150245350C}">
      <dsp:nvSpPr>
        <dsp:cNvPr id="0" name=""/>
        <dsp:cNvSpPr/>
      </dsp:nvSpPr>
      <dsp:spPr>
        <a:xfrm rot="5400000">
          <a:off x="-100512" y="708833"/>
          <a:ext cx="670085" cy="46906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2</a:t>
          </a:r>
        </a:p>
      </dsp:txBody>
      <dsp:txXfrm rot="-5400000">
        <a:off x="1" y="842850"/>
        <a:ext cx="469060" cy="201025"/>
      </dsp:txXfrm>
    </dsp:sp>
    <dsp:sp modelId="{0283724B-24C1-4776-8AC6-FFF58F6ECDA0}">
      <dsp:nvSpPr>
        <dsp:cNvPr id="0" name=""/>
        <dsp:cNvSpPr/>
      </dsp:nvSpPr>
      <dsp:spPr>
        <a:xfrm rot="5400000">
          <a:off x="4431024" y="-3322741"/>
          <a:ext cx="373750" cy="829767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Определить природу дисперсионной среды и масляной фазы</a:t>
          </a:r>
          <a:r>
            <a:rPr lang="uk-UA" sz="1600" kern="1200" dirty="0">
              <a:latin typeface="Arial" pitchFamily="34" charset="0"/>
              <a:cs typeface="Arial" pitchFamily="34" charset="0"/>
            </a:rPr>
            <a:t>.</a:t>
          </a:r>
        </a:p>
      </dsp:txBody>
      <dsp:txXfrm rot="-5400000">
        <a:off x="469060" y="657468"/>
        <a:ext cx="8279434" cy="337260"/>
      </dsp:txXfrm>
    </dsp:sp>
    <dsp:sp modelId="{D47CF7B9-0662-40C3-A73E-EF6B2AFDD829}">
      <dsp:nvSpPr>
        <dsp:cNvPr id="0" name=""/>
        <dsp:cNvSpPr/>
      </dsp:nvSpPr>
      <dsp:spPr>
        <a:xfrm rot="5400000">
          <a:off x="-100512" y="1308366"/>
          <a:ext cx="670085" cy="46906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3</a:t>
          </a:r>
        </a:p>
      </dsp:txBody>
      <dsp:txXfrm rot="-5400000">
        <a:off x="1" y="1442383"/>
        <a:ext cx="469060" cy="201025"/>
      </dsp:txXfrm>
    </dsp:sp>
    <dsp:sp modelId="{7A041C2C-1D98-4521-AC7E-957348493B23}">
      <dsp:nvSpPr>
        <dsp:cNvPr id="0" name=""/>
        <dsp:cNvSpPr/>
      </dsp:nvSpPr>
      <dsp:spPr>
        <a:xfrm rot="5400000">
          <a:off x="4435171" y="-2723208"/>
          <a:ext cx="365457" cy="829767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Обосновать способ введения АФИ в эмульсии</a:t>
          </a:r>
          <a:endParaRPr lang="uk-UA" sz="1600" kern="1200" dirty="0">
            <a:latin typeface="Arial" pitchFamily="34" charset="0"/>
            <a:cs typeface="Arial" pitchFamily="34" charset="0"/>
          </a:endParaRPr>
        </a:p>
      </dsp:txBody>
      <dsp:txXfrm rot="-5400000">
        <a:off x="469060" y="1260743"/>
        <a:ext cx="8279839" cy="329777"/>
      </dsp:txXfrm>
    </dsp:sp>
    <dsp:sp modelId="{E5E627EF-BDA3-4F83-8CC5-9D19737CCF02}">
      <dsp:nvSpPr>
        <dsp:cNvPr id="0" name=""/>
        <dsp:cNvSpPr/>
      </dsp:nvSpPr>
      <dsp:spPr>
        <a:xfrm rot="5400000">
          <a:off x="-100512" y="1853581"/>
          <a:ext cx="670085" cy="46906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4</a:t>
          </a:r>
        </a:p>
      </dsp:txBody>
      <dsp:txXfrm rot="-5400000">
        <a:off x="1" y="1987598"/>
        <a:ext cx="469060" cy="201025"/>
      </dsp:txXfrm>
    </dsp:sp>
    <dsp:sp modelId="{B44E14DD-FBA6-4977-9CEF-FD343BB7B157}">
      <dsp:nvSpPr>
        <dsp:cNvPr id="0" name=""/>
        <dsp:cNvSpPr/>
      </dsp:nvSpPr>
      <dsp:spPr>
        <a:xfrm rot="5400000">
          <a:off x="4324725" y="-2140254"/>
          <a:ext cx="586349" cy="829767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Выбрать эмульгатор (с учетом механизма его стабилизации, токсичности, значения рН, химической совместимости с ЛР, назначением эмульсии)</a:t>
          </a:r>
          <a:endParaRPr lang="uk-UA" sz="1600" kern="1200" dirty="0">
            <a:latin typeface="Arial" pitchFamily="34" charset="0"/>
            <a:cs typeface="Arial" pitchFamily="34" charset="0"/>
          </a:endParaRPr>
        </a:p>
      </dsp:txBody>
      <dsp:txXfrm rot="-5400000">
        <a:off x="469061" y="1744033"/>
        <a:ext cx="8269056" cy="529103"/>
      </dsp:txXfrm>
    </dsp:sp>
    <dsp:sp modelId="{3221783A-81AA-41B2-A96F-D5F533059D5E}">
      <dsp:nvSpPr>
        <dsp:cNvPr id="0" name=""/>
        <dsp:cNvSpPr/>
      </dsp:nvSpPr>
      <dsp:spPr>
        <a:xfrm rot="5400000">
          <a:off x="-100512" y="2611498"/>
          <a:ext cx="670085" cy="469060"/>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5</a:t>
          </a:r>
        </a:p>
      </dsp:txBody>
      <dsp:txXfrm rot="-5400000">
        <a:off x="1" y="2745515"/>
        <a:ext cx="469060" cy="201025"/>
      </dsp:txXfrm>
    </dsp:sp>
    <dsp:sp modelId="{54301E84-5B60-4B62-AA85-7F4CE468C2C3}">
      <dsp:nvSpPr>
        <dsp:cNvPr id="0" name=""/>
        <dsp:cNvSpPr/>
      </dsp:nvSpPr>
      <dsp:spPr>
        <a:xfrm rot="5400000">
          <a:off x="4267488" y="-1316112"/>
          <a:ext cx="700822" cy="8297679"/>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Рассчитать оптимальное соотношение между маслом, водой и эмульгатором. При приготовлении в аптечных условиях рассчитать состав первичной эмульсии и выбрать способ ее приготовления.</a:t>
          </a:r>
          <a:endParaRPr lang="uk-UA" sz="1600" kern="1200" dirty="0">
            <a:latin typeface="Arial" pitchFamily="34" charset="0"/>
            <a:cs typeface="Arial" pitchFamily="34" charset="0"/>
          </a:endParaRPr>
        </a:p>
      </dsp:txBody>
      <dsp:txXfrm rot="-5400000">
        <a:off x="469060" y="2516527"/>
        <a:ext cx="8263468" cy="632400"/>
      </dsp:txXfrm>
    </dsp:sp>
    <dsp:sp modelId="{CDC5589F-782B-4D76-B6B7-C49303216F8A}">
      <dsp:nvSpPr>
        <dsp:cNvPr id="0" name=""/>
        <dsp:cNvSpPr/>
      </dsp:nvSpPr>
      <dsp:spPr>
        <a:xfrm rot="5400000">
          <a:off x="-100512" y="3314995"/>
          <a:ext cx="670085" cy="46906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6</a:t>
          </a:r>
        </a:p>
      </dsp:txBody>
      <dsp:txXfrm rot="-5400000">
        <a:off x="1" y="3449012"/>
        <a:ext cx="469060" cy="201025"/>
      </dsp:txXfrm>
    </dsp:sp>
    <dsp:sp modelId="{4E85AE9E-A79B-4B18-9006-C2EC0E9060B5}">
      <dsp:nvSpPr>
        <dsp:cNvPr id="0" name=""/>
        <dsp:cNvSpPr/>
      </dsp:nvSpPr>
      <dsp:spPr>
        <a:xfrm rot="5400000">
          <a:off x="4449827" y="-677692"/>
          <a:ext cx="336144" cy="829767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err="1">
              <a:latin typeface="Arial" pitchFamily="34" charset="0"/>
              <a:cs typeface="Arial" pitchFamily="34" charset="0"/>
            </a:rPr>
            <a:t>Обосновать</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способ</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введения</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эмульгатора</a:t>
          </a:r>
          <a:r>
            <a:rPr lang="uk-UA" sz="1600" kern="1200" dirty="0">
              <a:latin typeface="Arial" pitchFamily="34" charset="0"/>
              <a:cs typeface="Arial" pitchFamily="34" charset="0"/>
            </a:rPr>
            <a:t>.</a:t>
          </a:r>
        </a:p>
      </dsp:txBody>
      <dsp:txXfrm rot="-5400000">
        <a:off x="469060" y="3319484"/>
        <a:ext cx="8281270" cy="303326"/>
      </dsp:txXfrm>
    </dsp:sp>
    <dsp:sp modelId="{BD478AA9-A745-4890-96CF-E61E0D882EB7}">
      <dsp:nvSpPr>
        <dsp:cNvPr id="0" name=""/>
        <dsp:cNvSpPr/>
      </dsp:nvSpPr>
      <dsp:spPr>
        <a:xfrm rot="5400000">
          <a:off x="-100512" y="3914528"/>
          <a:ext cx="670085" cy="46906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7</a:t>
          </a:r>
        </a:p>
      </dsp:txBody>
      <dsp:txXfrm rot="-5400000">
        <a:off x="1" y="4048545"/>
        <a:ext cx="469060" cy="201025"/>
      </dsp:txXfrm>
    </dsp:sp>
    <dsp:sp modelId="{CEB92A30-F722-473C-9C8E-DE015936AB91}">
      <dsp:nvSpPr>
        <dsp:cNvPr id="0" name=""/>
        <dsp:cNvSpPr/>
      </dsp:nvSpPr>
      <dsp:spPr>
        <a:xfrm rot="5400000">
          <a:off x="4400122" y="-117046"/>
          <a:ext cx="435555" cy="829767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Определить оптимальный способ приготовления эмульсии.</a:t>
          </a:r>
          <a:endParaRPr lang="uk-UA" sz="1600" kern="1200" dirty="0">
            <a:latin typeface="Arial" pitchFamily="34" charset="0"/>
            <a:cs typeface="Arial" pitchFamily="34" charset="0"/>
          </a:endParaRPr>
        </a:p>
      </dsp:txBody>
      <dsp:txXfrm rot="-5400000">
        <a:off x="469060" y="3835278"/>
        <a:ext cx="8276417" cy="393031"/>
      </dsp:txXfrm>
    </dsp:sp>
    <dsp:sp modelId="{00CCF3EF-6A5A-449D-AACF-3E8A632DB152}">
      <dsp:nvSpPr>
        <dsp:cNvPr id="0" name=""/>
        <dsp:cNvSpPr/>
      </dsp:nvSpPr>
      <dsp:spPr>
        <a:xfrm rot="5400000">
          <a:off x="-100512" y="4514061"/>
          <a:ext cx="670085" cy="46906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8</a:t>
          </a:r>
        </a:p>
      </dsp:txBody>
      <dsp:txXfrm rot="-5400000">
        <a:off x="1" y="4648078"/>
        <a:ext cx="469060" cy="201025"/>
      </dsp:txXfrm>
    </dsp:sp>
    <dsp:sp modelId="{99498157-86C1-49A4-822E-4B30403D7340}">
      <dsp:nvSpPr>
        <dsp:cNvPr id="0" name=""/>
        <dsp:cNvSpPr/>
      </dsp:nvSpPr>
      <dsp:spPr>
        <a:xfrm rot="5400000">
          <a:off x="4400122" y="482486"/>
          <a:ext cx="435555" cy="829767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Arial" pitchFamily="34" charset="0"/>
              <a:cs typeface="Arial" pitchFamily="34" charset="0"/>
            </a:rPr>
            <a:t>Провести </a:t>
          </a:r>
          <a:r>
            <a:rPr lang="uk-UA" sz="1600" kern="1200" dirty="0" err="1">
              <a:latin typeface="Arial" pitchFamily="34" charset="0"/>
              <a:cs typeface="Arial" pitchFamily="34" charset="0"/>
            </a:rPr>
            <a:t>дальнейшие</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исследования</a:t>
          </a:r>
          <a:r>
            <a:rPr lang="uk-UA" sz="1600" kern="1200" dirty="0">
              <a:latin typeface="Arial" pitchFamily="34" charset="0"/>
              <a:cs typeface="Arial" pitchFamily="34" charset="0"/>
            </a:rPr>
            <a:t>.</a:t>
          </a:r>
        </a:p>
      </dsp:txBody>
      <dsp:txXfrm rot="-5400000">
        <a:off x="469060" y="4434810"/>
        <a:ext cx="8276417" cy="393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C1B-BE58-41B1-A952-DB9EA7FCAC3F}">
      <dsp:nvSpPr>
        <dsp:cNvPr id="0" name=""/>
        <dsp:cNvSpPr/>
      </dsp:nvSpPr>
      <dsp:spPr>
        <a:xfrm rot="5400000">
          <a:off x="-130666" y="153439"/>
          <a:ext cx="871111" cy="6097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1</a:t>
          </a:r>
        </a:p>
      </dsp:txBody>
      <dsp:txXfrm rot="-5400000">
        <a:off x="1" y="327661"/>
        <a:ext cx="609778" cy="261333"/>
      </dsp:txXfrm>
    </dsp:sp>
    <dsp:sp modelId="{D75B648C-3262-4CA8-BEC9-680A07E3952C}">
      <dsp:nvSpPr>
        <dsp:cNvPr id="0" name=""/>
        <dsp:cNvSpPr/>
      </dsp:nvSpPr>
      <dsp:spPr>
        <a:xfrm rot="5400000">
          <a:off x="3796054" y="-3169646"/>
          <a:ext cx="578509" cy="695106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физико-химические и технологические свойства АФИ и суппозиторной основы.</a:t>
          </a:r>
          <a:endParaRPr lang="uk-UA" sz="1600" kern="1200" dirty="0">
            <a:latin typeface="Arial" pitchFamily="34" charset="0"/>
            <a:cs typeface="Arial" pitchFamily="34" charset="0"/>
          </a:endParaRPr>
        </a:p>
      </dsp:txBody>
      <dsp:txXfrm rot="-5400000">
        <a:off x="609778" y="44870"/>
        <a:ext cx="6922821" cy="522029"/>
      </dsp:txXfrm>
    </dsp:sp>
    <dsp:sp modelId="{7F8C3218-A5ED-4B11-A135-C1150245350C}">
      <dsp:nvSpPr>
        <dsp:cNvPr id="0" name=""/>
        <dsp:cNvSpPr/>
      </dsp:nvSpPr>
      <dsp:spPr>
        <a:xfrm rot="5400000">
          <a:off x="-130666" y="967686"/>
          <a:ext cx="871111" cy="60977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2</a:t>
          </a:r>
        </a:p>
      </dsp:txBody>
      <dsp:txXfrm rot="-5400000">
        <a:off x="1" y="1141908"/>
        <a:ext cx="609778" cy="261333"/>
      </dsp:txXfrm>
    </dsp:sp>
    <dsp:sp modelId="{0283724B-24C1-4776-8AC6-FFF58F6ECDA0}">
      <dsp:nvSpPr>
        <dsp:cNvPr id="0" name=""/>
        <dsp:cNvSpPr/>
      </dsp:nvSpPr>
      <dsp:spPr>
        <a:xfrm rot="5400000">
          <a:off x="3767343" y="-2355399"/>
          <a:ext cx="635930" cy="695106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совместимость АФИ, основы и вспомогательных веществ в различных </a:t>
          </a:r>
          <a:r>
            <a:rPr lang="ru-RU" sz="1600" kern="1200" dirty="0" err="1">
              <a:latin typeface="Arial" pitchFamily="34" charset="0"/>
              <a:cs typeface="Arial" pitchFamily="34" charset="0"/>
            </a:rPr>
            <a:t>суппозиторних</a:t>
          </a:r>
          <a:r>
            <a:rPr lang="ru-RU" sz="1600" kern="1200" dirty="0">
              <a:latin typeface="Arial" pitchFamily="34" charset="0"/>
              <a:cs typeface="Arial" pitchFamily="34" charset="0"/>
            </a:rPr>
            <a:t> композициях.</a:t>
          </a:r>
          <a:endParaRPr lang="uk-UA" sz="1600" kern="1200" dirty="0">
            <a:latin typeface="Arial" pitchFamily="34" charset="0"/>
            <a:cs typeface="Arial" pitchFamily="34" charset="0"/>
          </a:endParaRPr>
        </a:p>
      </dsp:txBody>
      <dsp:txXfrm rot="-5400000">
        <a:off x="609778" y="833210"/>
        <a:ext cx="6920017" cy="573842"/>
      </dsp:txXfrm>
    </dsp:sp>
    <dsp:sp modelId="{D47CF7B9-0662-40C3-A73E-EF6B2AFDD829}">
      <dsp:nvSpPr>
        <dsp:cNvPr id="0" name=""/>
        <dsp:cNvSpPr/>
      </dsp:nvSpPr>
      <dsp:spPr>
        <a:xfrm rot="5400000">
          <a:off x="-130666" y="1808727"/>
          <a:ext cx="871111" cy="60977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3</a:t>
          </a:r>
        </a:p>
      </dsp:txBody>
      <dsp:txXfrm rot="-5400000">
        <a:off x="1" y="1982949"/>
        <a:ext cx="609778" cy="261333"/>
      </dsp:txXfrm>
    </dsp:sp>
    <dsp:sp modelId="{7A041C2C-1D98-4521-AC7E-957348493B23}">
      <dsp:nvSpPr>
        <dsp:cNvPr id="0" name=""/>
        <dsp:cNvSpPr/>
      </dsp:nvSpPr>
      <dsp:spPr>
        <a:xfrm rot="5400000">
          <a:off x="3740550" y="-1514359"/>
          <a:ext cx="689517" cy="695106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природу и концентрацию вспомогательных веществ, их влияние на степень высвобождения лекарственного вещества из суппозиторной массы.</a:t>
          </a:r>
          <a:endParaRPr lang="uk-UA" sz="1600" kern="1200" dirty="0">
            <a:latin typeface="Arial" pitchFamily="34" charset="0"/>
            <a:cs typeface="Arial" pitchFamily="34" charset="0"/>
          </a:endParaRPr>
        </a:p>
      </dsp:txBody>
      <dsp:txXfrm rot="-5400000">
        <a:off x="609779" y="1650071"/>
        <a:ext cx="6917402" cy="622199"/>
      </dsp:txXfrm>
    </dsp:sp>
    <dsp:sp modelId="{E5E627EF-BDA3-4F83-8CC5-9D19737CCF02}">
      <dsp:nvSpPr>
        <dsp:cNvPr id="0" name=""/>
        <dsp:cNvSpPr/>
      </dsp:nvSpPr>
      <dsp:spPr>
        <a:xfrm rot="5400000">
          <a:off x="-130666" y="2522908"/>
          <a:ext cx="871111" cy="60977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4</a:t>
          </a:r>
        </a:p>
      </dsp:txBody>
      <dsp:txXfrm rot="-5400000">
        <a:off x="1" y="2697130"/>
        <a:ext cx="609778" cy="261333"/>
      </dsp:txXfrm>
    </dsp:sp>
    <dsp:sp modelId="{B44E14DD-FBA6-4977-9CEF-FD343BB7B157}">
      <dsp:nvSpPr>
        <dsp:cNvPr id="0" name=""/>
        <dsp:cNvSpPr/>
      </dsp:nvSpPr>
      <dsp:spPr>
        <a:xfrm rot="5400000">
          <a:off x="3809046" y="-798989"/>
          <a:ext cx="552525" cy="695106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Рассчитать количество основы и вспомогательных веществ</a:t>
          </a:r>
          <a:r>
            <a:rPr lang="uk-UA" sz="1600" kern="1200" dirty="0">
              <a:latin typeface="Arial" pitchFamily="34" charset="0"/>
              <a:cs typeface="Arial" pitchFamily="34" charset="0"/>
            </a:rPr>
            <a:t>.</a:t>
          </a:r>
        </a:p>
      </dsp:txBody>
      <dsp:txXfrm rot="-5400000">
        <a:off x="609778" y="2427251"/>
        <a:ext cx="6924089" cy="498581"/>
      </dsp:txXfrm>
    </dsp:sp>
    <dsp:sp modelId="{3221783A-81AA-41B2-A96F-D5F533059D5E}">
      <dsp:nvSpPr>
        <dsp:cNvPr id="0" name=""/>
        <dsp:cNvSpPr/>
      </dsp:nvSpPr>
      <dsp:spPr>
        <a:xfrm rot="5400000">
          <a:off x="-130666" y="3432424"/>
          <a:ext cx="871111" cy="609778"/>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5</a:t>
          </a:r>
        </a:p>
      </dsp:txBody>
      <dsp:txXfrm rot="-5400000">
        <a:off x="1" y="3606646"/>
        <a:ext cx="609778" cy="261333"/>
      </dsp:txXfrm>
    </dsp:sp>
    <dsp:sp modelId="{54301E84-5B60-4B62-AA85-7F4CE468C2C3}">
      <dsp:nvSpPr>
        <dsp:cNvPr id="0" name=""/>
        <dsp:cNvSpPr/>
      </dsp:nvSpPr>
      <dsp:spPr>
        <a:xfrm rot="5400000">
          <a:off x="3618484" y="101538"/>
          <a:ext cx="933650" cy="6951061"/>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Обосновать способ введения АФИ в основу и рациональную технологию приготовления (измельчение, порядок введения АФИ в суппозиторную массу, время и температура перемешивания, скорость перемешивания при охлаждении).</a:t>
          </a:r>
          <a:endParaRPr lang="uk-UA" sz="1600" kern="1200" dirty="0">
            <a:latin typeface="Arial" pitchFamily="34" charset="0"/>
            <a:cs typeface="Arial" pitchFamily="34" charset="0"/>
          </a:endParaRPr>
        </a:p>
      </dsp:txBody>
      <dsp:txXfrm rot="-5400000">
        <a:off x="609779" y="3155821"/>
        <a:ext cx="6905484" cy="842496"/>
      </dsp:txXfrm>
    </dsp:sp>
    <dsp:sp modelId="{47AB0BF2-20C5-4C98-B091-F66AD2CBB108}">
      <dsp:nvSpPr>
        <dsp:cNvPr id="0" name=""/>
        <dsp:cNvSpPr/>
      </dsp:nvSpPr>
      <dsp:spPr>
        <a:xfrm rot="5400000">
          <a:off x="-130666" y="4330619"/>
          <a:ext cx="871111" cy="6097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6</a:t>
          </a:r>
        </a:p>
      </dsp:txBody>
      <dsp:txXfrm rot="-5400000">
        <a:off x="1" y="4504841"/>
        <a:ext cx="609778" cy="261333"/>
      </dsp:txXfrm>
    </dsp:sp>
    <dsp:sp modelId="{1252B29D-99F2-4A7F-8CCB-99C07D8FC8D8}">
      <dsp:nvSpPr>
        <dsp:cNvPr id="0" name=""/>
        <dsp:cNvSpPr/>
      </dsp:nvSpPr>
      <dsp:spPr>
        <a:xfrm rot="5400000">
          <a:off x="3802197" y="1007533"/>
          <a:ext cx="566222" cy="695106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Arial" pitchFamily="34" charset="0"/>
              <a:cs typeface="Arial" pitchFamily="34" charset="0"/>
            </a:rPr>
            <a:t>Провести </a:t>
          </a:r>
          <a:r>
            <a:rPr lang="uk-UA" sz="1600" kern="1200" dirty="0" err="1">
              <a:latin typeface="Arial" pitchFamily="34" charset="0"/>
              <a:cs typeface="Arial" pitchFamily="34" charset="0"/>
            </a:rPr>
            <a:t>дальнейшие</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исследования</a:t>
          </a:r>
          <a:endParaRPr lang="uk-UA" sz="1600" kern="1200" dirty="0">
            <a:latin typeface="Arial" pitchFamily="34" charset="0"/>
            <a:cs typeface="Arial" pitchFamily="34" charset="0"/>
          </a:endParaRPr>
        </a:p>
      </dsp:txBody>
      <dsp:txXfrm rot="-5400000">
        <a:off x="609778" y="4227594"/>
        <a:ext cx="6923420" cy="5109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C1B-BE58-41B1-A952-DB9EA7FCAC3F}">
      <dsp:nvSpPr>
        <dsp:cNvPr id="0" name=""/>
        <dsp:cNvSpPr/>
      </dsp:nvSpPr>
      <dsp:spPr>
        <a:xfrm rot="5400000">
          <a:off x="-124608" y="133080"/>
          <a:ext cx="830724" cy="58150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1</a:t>
          </a:r>
        </a:p>
      </dsp:txBody>
      <dsp:txXfrm rot="-5400000">
        <a:off x="1" y="299224"/>
        <a:ext cx="581506" cy="249218"/>
      </dsp:txXfrm>
    </dsp:sp>
    <dsp:sp modelId="{D75B648C-3262-4CA8-BEC9-680A07E3952C}">
      <dsp:nvSpPr>
        <dsp:cNvPr id="0" name=""/>
        <dsp:cNvSpPr/>
      </dsp:nvSpPr>
      <dsp:spPr>
        <a:xfrm rot="5400000">
          <a:off x="4398279" y="-3814159"/>
          <a:ext cx="551688" cy="818523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Изучить (разработать) методики качественного и количественного анализа АФИ.</a:t>
          </a:r>
          <a:endParaRPr lang="uk-UA" sz="1600" kern="1200" dirty="0">
            <a:latin typeface="Arial" pitchFamily="34" charset="0"/>
            <a:cs typeface="Arial" pitchFamily="34" charset="0"/>
          </a:endParaRPr>
        </a:p>
      </dsp:txBody>
      <dsp:txXfrm rot="-5400000">
        <a:off x="581507" y="29544"/>
        <a:ext cx="8158302" cy="497826"/>
      </dsp:txXfrm>
    </dsp:sp>
    <dsp:sp modelId="{7F8C3218-A5ED-4B11-A135-C1150245350C}">
      <dsp:nvSpPr>
        <dsp:cNvPr id="0" name=""/>
        <dsp:cNvSpPr/>
      </dsp:nvSpPr>
      <dsp:spPr>
        <a:xfrm rot="5400000">
          <a:off x="-124608" y="904539"/>
          <a:ext cx="830724" cy="58150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2</a:t>
          </a:r>
        </a:p>
      </dsp:txBody>
      <dsp:txXfrm rot="-5400000">
        <a:off x="1" y="1070683"/>
        <a:ext cx="581506" cy="249218"/>
      </dsp:txXfrm>
    </dsp:sp>
    <dsp:sp modelId="{0283724B-24C1-4776-8AC6-FFF58F6ECDA0}">
      <dsp:nvSpPr>
        <dsp:cNvPr id="0" name=""/>
        <dsp:cNvSpPr/>
      </dsp:nvSpPr>
      <dsp:spPr>
        <a:xfrm rot="5400000">
          <a:off x="4370900" y="-3042700"/>
          <a:ext cx="606446" cy="818523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Теоретически обосновать состав препарата с учетом места его применения и терапевтического действия.</a:t>
          </a:r>
          <a:endParaRPr lang="uk-UA" sz="1600" kern="1200" dirty="0">
            <a:latin typeface="Arial" pitchFamily="34" charset="0"/>
            <a:cs typeface="Arial" pitchFamily="34" charset="0"/>
          </a:endParaRPr>
        </a:p>
      </dsp:txBody>
      <dsp:txXfrm rot="-5400000">
        <a:off x="581507" y="776297"/>
        <a:ext cx="8155629" cy="547238"/>
      </dsp:txXfrm>
    </dsp:sp>
    <dsp:sp modelId="{D47CF7B9-0662-40C3-A73E-EF6B2AFDD829}">
      <dsp:nvSpPr>
        <dsp:cNvPr id="0" name=""/>
        <dsp:cNvSpPr/>
      </dsp:nvSpPr>
      <dsp:spPr>
        <a:xfrm rot="5400000">
          <a:off x="-124608" y="1642760"/>
          <a:ext cx="830724" cy="58150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3</a:t>
          </a:r>
        </a:p>
      </dsp:txBody>
      <dsp:txXfrm rot="-5400000">
        <a:off x="1" y="1808904"/>
        <a:ext cx="581506" cy="249218"/>
      </dsp:txXfrm>
    </dsp:sp>
    <dsp:sp modelId="{7A041C2C-1D98-4521-AC7E-957348493B23}">
      <dsp:nvSpPr>
        <dsp:cNvPr id="0" name=""/>
        <dsp:cNvSpPr/>
      </dsp:nvSpPr>
      <dsp:spPr>
        <a:xfrm rot="5400000">
          <a:off x="4422664" y="-2304479"/>
          <a:ext cx="502917" cy="818523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Экспериментально обосновать выбор основы и вспомогательных веществ (антиоксидантов, консервантов, эмульгаторов).</a:t>
          </a:r>
          <a:endParaRPr lang="uk-UA" sz="1600" kern="1200" dirty="0">
            <a:latin typeface="Arial" pitchFamily="34" charset="0"/>
            <a:cs typeface="Arial" pitchFamily="34" charset="0"/>
          </a:endParaRPr>
        </a:p>
      </dsp:txBody>
      <dsp:txXfrm rot="-5400000">
        <a:off x="581506" y="1561229"/>
        <a:ext cx="8160683" cy="453817"/>
      </dsp:txXfrm>
    </dsp:sp>
    <dsp:sp modelId="{E5E627EF-BDA3-4F83-8CC5-9D19737CCF02}">
      <dsp:nvSpPr>
        <dsp:cNvPr id="0" name=""/>
        <dsp:cNvSpPr/>
      </dsp:nvSpPr>
      <dsp:spPr>
        <a:xfrm rot="5400000">
          <a:off x="-124608" y="2388139"/>
          <a:ext cx="830724" cy="58150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4</a:t>
          </a:r>
        </a:p>
      </dsp:txBody>
      <dsp:txXfrm rot="-5400000">
        <a:off x="1" y="2554283"/>
        <a:ext cx="581506" cy="249218"/>
      </dsp:txXfrm>
    </dsp:sp>
    <dsp:sp modelId="{B44E14DD-FBA6-4977-9CEF-FD343BB7B157}">
      <dsp:nvSpPr>
        <dsp:cNvPr id="0" name=""/>
        <dsp:cNvSpPr/>
      </dsp:nvSpPr>
      <dsp:spPr>
        <a:xfrm rot="5400000">
          <a:off x="4334792" y="-1557966"/>
          <a:ext cx="678662" cy="818523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Экспериментально обосновать концентрацию лекарственного вещества в составе препарата на основе технологических, физико-химических и биофармацевтических исследований.</a:t>
          </a:r>
          <a:endParaRPr lang="uk-UA" sz="1600" kern="1200" dirty="0">
            <a:latin typeface="Arial" pitchFamily="34" charset="0"/>
            <a:cs typeface="Arial" pitchFamily="34" charset="0"/>
          </a:endParaRPr>
        </a:p>
      </dsp:txBody>
      <dsp:txXfrm rot="-5400000">
        <a:off x="581507" y="2228449"/>
        <a:ext cx="8152103" cy="612402"/>
      </dsp:txXfrm>
    </dsp:sp>
    <dsp:sp modelId="{3221783A-81AA-41B2-A96F-D5F533059D5E}">
      <dsp:nvSpPr>
        <dsp:cNvPr id="0" name=""/>
        <dsp:cNvSpPr/>
      </dsp:nvSpPr>
      <dsp:spPr>
        <a:xfrm rot="5400000">
          <a:off x="-124608" y="3250451"/>
          <a:ext cx="830724" cy="581506"/>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5</a:t>
          </a:r>
        </a:p>
      </dsp:txBody>
      <dsp:txXfrm rot="-5400000">
        <a:off x="1" y="3416595"/>
        <a:ext cx="581506" cy="249218"/>
      </dsp:txXfrm>
    </dsp:sp>
    <dsp:sp modelId="{54301E84-5B60-4B62-AA85-7F4CE468C2C3}">
      <dsp:nvSpPr>
        <dsp:cNvPr id="0" name=""/>
        <dsp:cNvSpPr/>
      </dsp:nvSpPr>
      <dsp:spPr>
        <a:xfrm rot="5400000">
          <a:off x="4228941" y="-704226"/>
          <a:ext cx="890363" cy="818523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Arial" pitchFamily="34" charset="0"/>
              <a:cs typeface="Arial" pitchFamily="34" charset="0"/>
            </a:rPr>
            <a:t>Экспериментально обосновать способ введения АФИ и вспомогательных веществ в лекарственную форму. Изучить влияние технологических параметров (времени, температуры, скорости перемешивания и т.д.) на качество полученного продукта.</a:t>
          </a:r>
          <a:endParaRPr lang="uk-UA" sz="1600" kern="1200" dirty="0">
            <a:latin typeface="Arial" pitchFamily="34" charset="0"/>
            <a:cs typeface="Arial" pitchFamily="34" charset="0"/>
          </a:endParaRPr>
        </a:p>
      </dsp:txBody>
      <dsp:txXfrm rot="-5400000">
        <a:off x="581506" y="2986673"/>
        <a:ext cx="8141769" cy="803435"/>
      </dsp:txXfrm>
    </dsp:sp>
    <dsp:sp modelId="{47AB0BF2-20C5-4C98-B091-F66AD2CBB108}">
      <dsp:nvSpPr>
        <dsp:cNvPr id="0" name=""/>
        <dsp:cNvSpPr/>
      </dsp:nvSpPr>
      <dsp:spPr>
        <a:xfrm rot="5400000">
          <a:off x="-124608" y="4101966"/>
          <a:ext cx="830724" cy="58150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itchFamily="34" charset="0"/>
              <a:cs typeface="Arial" pitchFamily="34" charset="0"/>
            </a:rPr>
            <a:t>6</a:t>
          </a:r>
        </a:p>
      </dsp:txBody>
      <dsp:txXfrm rot="-5400000">
        <a:off x="1" y="4268110"/>
        <a:ext cx="581506" cy="249218"/>
      </dsp:txXfrm>
    </dsp:sp>
    <dsp:sp modelId="{1252B29D-99F2-4A7F-8CCB-99C07D8FC8D8}">
      <dsp:nvSpPr>
        <dsp:cNvPr id="0" name=""/>
        <dsp:cNvSpPr/>
      </dsp:nvSpPr>
      <dsp:spPr>
        <a:xfrm rot="5400000">
          <a:off x="4404138" y="154726"/>
          <a:ext cx="539970" cy="818523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latin typeface="Arial" pitchFamily="34" charset="0"/>
              <a:cs typeface="Arial" pitchFamily="34" charset="0"/>
            </a:rPr>
            <a:t>Провести </a:t>
          </a:r>
          <a:r>
            <a:rPr lang="uk-UA" sz="1600" kern="1200" dirty="0" err="1">
              <a:latin typeface="Arial" pitchFamily="34" charset="0"/>
              <a:cs typeface="Arial" pitchFamily="34" charset="0"/>
            </a:rPr>
            <a:t>дальнейшие</a:t>
          </a:r>
          <a:r>
            <a:rPr lang="uk-UA" sz="1600" kern="1200" dirty="0">
              <a:latin typeface="Arial" pitchFamily="34" charset="0"/>
              <a:cs typeface="Arial" pitchFamily="34" charset="0"/>
            </a:rPr>
            <a:t> </a:t>
          </a:r>
          <a:r>
            <a:rPr lang="uk-UA" sz="1600" kern="1200" dirty="0" err="1">
              <a:latin typeface="Arial" pitchFamily="34" charset="0"/>
              <a:cs typeface="Arial" pitchFamily="34" charset="0"/>
            </a:rPr>
            <a:t>исследования</a:t>
          </a:r>
          <a:endParaRPr lang="uk-UA" sz="1600" kern="1200" dirty="0">
            <a:latin typeface="Arial" pitchFamily="34" charset="0"/>
            <a:cs typeface="Arial" pitchFamily="34" charset="0"/>
          </a:endParaRPr>
        </a:p>
      </dsp:txBody>
      <dsp:txXfrm rot="-5400000">
        <a:off x="581507" y="4003717"/>
        <a:ext cx="8158874" cy="4872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37919-7B48-4EB0-8703-948F8E0196E3}">
      <dsp:nvSpPr>
        <dsp:cNvPr id="0" name=""/>
        <dsp:cNvSpPr/>
      </dsp:nvSpPr>
      <dsp:spPr>
        <a:xfrm>
          <a:off x="0" y="0"/>
          <a:ext cx="4824535" cy="4824535"/>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EDC431-E574-487F-A7EB-55444E8B0FAA}">
      <dsp:nvSpPr>
        <dsp:cNvPr id="0" name=""/>
        <dsp:cNvSpPr/>
      </dsp:nvSpPr>
      <dsp:spPr>
        <a:xfrm>
          <a:off x="2412267" y="0"/>
          <a:ext cx="6624227" cy="482453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itchFamily="34" charset="0"/>
              <a:cs typeface="Arial" pitchFamily="34" charset="0"/>
            </a:rPr>
            <a:t>Связывание АФИ с </a:t>
          </a:r>
          <a:r>
            <a:rPr lang="ru-RU" sz="1800" kern="1200" dirty="0" err="1">
              <a:latin typeface="Arial" pitchFamily="34" charset="0"/>
              <a:cs typeface="Arial" pitchFamily="34" charset="0"/>
            </a:rPr>
            <a:t>моноклональными</a:t>
          </a:r>
          <a:r>
            <a:rPr lang="ru-RU" sz="1800" kern="1200" dirty="0">
              <a:latin typeface="Arial" pitchFamily="34" charset="0"/>
              <a:cs typeface="Arial" pitchFamily="34" charset="0"/>
            </a:rPr>
            <a:t> антителами</a:t>
          </a:r>
          <a:endParaRPr lang="uk-UA" sz="1800" kern="1200" dirty="0">
            <a:latin typeface="Arial" pitchFamily="34" charset="0"/>
            <a:cs typeface="Arial" pitchFamily="34" charset="0"/>
          </a:endParaRPr>
        </a:p>
      </dsp:txBody>
      <dsp:txXfrm>
        <a:off x="2412267" y="0"/>
        <a:ext cx="6624227" cy="482452"/>
      </dsp:txXfrm>
    </dsp:sp>
    <dsp:sp modelId="{7EFB4F50-3A21-4BBF-B9D0-E8B6A1472445}">
      <dsp:nvSpPr>
        <dsp:cNvPr id="0" name=""/>
        <dsp:cNvSpPr/>
      </dsp:nvSpPr>
      <dsp:spPr>
        <a:xfrm>
          <a:off x="361839" y="482452"/>
          <a:ext cx="4100856" cy="4100856"/>
        </a:xfrm>
        <a:prstGeom prst="pie">
          <a:avLst>
            <a:gd name="adj1" fmla="val 5400000"/>
            <a:gd name="adj2" fmla="val 16200000"/>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C9DB5E-4687-4769-B8AF-AEBC24D23955}">
      <dsp:nvSpPr>
        <dsp:cNvPr id="0" name=""/>
        <dsp:cNvSpPr/>
      </dsp:nvSpPr>
      <dsp:spPr>
        <a:xfrm>
          <a:off x="2412267" y="482452"/>
          <a:ext cx="6624227" cy="4100856"/>
        </a:xfrm>
        <a:prstGeom prst="rect">
          <a:avLst/>
        </a:prstGeom>
        <a:solidFill>
          <a:schemeClr val="lt1">
            <a:alpha val="90000"/>
            <a:hueOff val="0"/>
            <a:satOff val="0"/>
            <a:lumOff val="0"/>
            <a:alphaOff val="0"/>
          </a:schemeClr>
        </a:soli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itchFamily="34" charset="0"/>
              <a:cs typeface="Arial" pitchFamily="34" charset="0"/>
            </a:rPr>
            <a:t>Инкапсуляция белков, вакцин и др. веществ в </a:t>
          </a:r>
          <a:r>
            <a:rPr lang="ru-RU" sz="1800" kern="1200" dirty="0" err="1">
              <a:latin typeface="Arial" pitchFamily="34" charset="0"/>
              <a:cs typeface="Arial" pitchFamily="34" charset="0"/>
            </a:rPr>
            <a:t>липосомы</a:t>
          </a:r>
          <a:endParaRPr lang="uk-UA" sz="1800" kern="1200" dirty="0">
            <a:latin typeface="Arial" pitchFamily="34" charset="0"/>
            <a:cs typeface="Arial" pitchFamily="34" charset="0"/>
          </a:endParaRPr>
        </a:p>
      </dsp:txBody>
      <dsp:txXfrm>
        <a:off x="2412267" y="482452"/>
        <a:ext cx="6624227" cy="482452"/>
      </dsp:txXfrm>
    </dsp:sp>
    <dsp:sp modelId="{0F816CBF-F99A-4481-9FC3-EF251C6FE48F}">
      <dsp:nvSpPr>
        <dsp:cNvPr id="0" name=""/>
        <dsp:cNvSpPr/>
      </dsp:nvSpPr>
      <dsp:spPr>
        <a:xfrm>
          <a:off x="723679" y="964905"/>
          <a:ext cx="3377176" cy="3377176"/>
        </a:xfrm>
        <a:prstGeom prst="pie">
          <a:avLst>
            <a:gd name="adj1" fmla="val 5400000"/>
            <a:gd name="adj2" fmla="val 1620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EDE1D5-6833-48C1-A7DF-6FF69B26D3D5}">
      <dsp:nvSpPr>
        <dsp:cNvPr id="0" name=""/>
        <dsp:cNvSpPr/>
      </dsp:nvSpPr>
      <dsp:spPr>
        <a:xfrm>
          <a:off x="2412267" y="926726"/>
          <a:ext cx="6624227" cy="3453534"/>
        </a:xfrm>
        <a:prstGeom prst="rect">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err="1">
              <a:latin typeface="Arial" pitchFamily="34" charset="0"/>
              <a:cs typeface="Arial" pitchFamily="34" charset="0"/>
            </a:rPr>
            <a:t>Интраназальные</a:t>
          </a:r>
          <a:r>
            <a:rPr lang="ru-RU" sz="1800" kern="1200" dirty="0">
              <a:latin typeface="Arial" pitchFamily="34" charset="0"/>
              <a:cs typeface="Arial" pitchFamily="34" charset="0"/>
            </a:rPr>
            <a:t> системы ввода белков в кровяное русло через слизистую носа</a:t>
          </a:r>
          <a:endParaRPr lang="uk-UA" sz="1800" kern="1200" dirty="0">
            <a:latin typeface="Arial" pitchFamily="34" charset="0"/>
            <a:cs typeface="Arial" pitchFamily="34" charset="0"/>
          </a:endParaRPr>
        </a:p>
      </dsp:txBody>
      <dsp:txXfrm>
        <a:off x="2412267" y="926726"/>
        <a:ext cx="6624227" cy="493361"/>
      </dsp:txXfrm>
    </dsp:sp>
    <dsp:sp modelId="{13CF06C1-D526-4547-881E-5CACA3983A99}">
      <dsp:nvSpPr>
        <dsp:cNvPr id="0" name=""/>
        <dsp:cNvSpPr/>
      </dsp:nvSpPr>
      <dsp:spPr>
        <a:xfrm>
          <a:off x="1085519" y="1447358"/>
          <a:ext cx="2653496" cy="2653496"/>
        </a:xfrm>
        <a:prstGeom prst="pie">
          <a:avLst>
            <a:gd name="adj1" fmla="val 5400000"/>
            <a:gd name="adj2" fmla="val 1620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5D6295F-4E3A-4A8E-8E14-C4588C557FA2}">
      <dsp:nvSpPr>
        <dsp:cNvPr id="0" name=""/>
        <dsp:cNvSpPr/>
      </dsp:nvSpPr>
      <dsp:spPr>
        <a:xfrm>
          <a:off x="2412267" y="1447358"/>
          <a:ext cx="6624227" cy="2653496"/>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itchFamily="34" charset="0"/>
              <a:cs typeface="Arial" pitchFamily="34" charset="0"/>
            </a:rPr>
            <a:t>Разработка </a:t>
          </a:r>
          <a:r>
            <a:rPr lang="ru-RU" sz="1800" kern="1200" dirty="0" err="1">
              <a:latin typeface="Arial" pitchFamily="34" charset="0"/>
              <a:cs typeface="Arial" pitchFamily="34" charset="0"/>
            </a:rPr>
            <a:t>биодеградируемых</a:t>
          </a:r>
          <a:r>
            <a:rPr lang="ru-RU" sz="1800" kern="1200" dirty="0">
              <a:latin typeface="Arial" pitchFamily="34" charset="0"/>
              <a:cs typeface="Arial" pitchFamily="34" charset="0"/>
            </a:rPr>
            <a:t> систем доставки с заданной скоростью</a:t>
          </a:r>
          <a:endParaRPr lang="uk-UA" sz="1800" kern="1200" dirty="0">
            <a:latin typeface="Arial" pitchFamily="34" charset="0"/>
            <a:cs typeface="Arial" pitchFamily="34" charset="0"/>
          </a:endParaRPr>
        </a:p>
      </dsp:txBody>
      <dsp:txXfrm>
        <a:off x="2412267" y="1447358"/>
        <a:ext cx="6624227" cy="482457"/>
      </dsp:txXfrm>
    </dsp:sp>
    <dsp:sp modelId="{92C4855E-85AA-44EB-B0D0-B37046BA5D31}">
      <dsp:nvSpPr>
        <dsp:cNvPr id="0" name=""/>
        <dsp:cNvSpPr/>
      </dsp:nvSpPr>
      <dsp:spPr>
        <a:xfrm>
          <a:off x="1447361" y="1929816"/>
          <a:ext cx="1929812" cy="1929812"/>
        </a:xfrm>
        <a:prstGeom prst="pie">
          <a:avLst>
            <a:gd name="adj1" fmla="val 5400000"/>
            <a:gd name="adj2" fmla="val 1620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AB68C0-950B-4901-8497-CF17F2442808}">
      <dsp:nvSpPr>
        <dsp:cNvPr id="0" name=""/>
        <dsp:cNvSpPr/>
      </dsp:nvSpPr>
      <dsp:spPr>
        <a:xfrm>
          <a:off x="2412267" y="1929816"/>
          <a:ext cx="6624227" cy="1929812"/>
        </a:xfrm>
        <a:prstGeom prst="rect">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dirty="0" err="1">
              <a:latin typeface="Arial" pitchFamily="34" charset="0"/>
              <a:cs typeface="Arial" pitchFamily="34" charset="0"/>
            </a:rPr>
            <a:t>Применение</a:t>
          </a:r>
          <a:r>
            <a:rPr lang="uk-UA" sz="1800" kern="1200" dirty="0">
              <a:latin typeface="Arial" pitchFamily="34" charset="0"/>
              <a:cs typeface="Arial" pitchFamily="34" charset="0"/>
            </a:rPr>
            <a:t> </a:t>
          </a:r>
          <a:r>
            <a:rPr lang="uk-UA" sz="1800" kern="1200" dirty="0" err="1">
              <a:latin typeface="Arial" pitchFamily="34" charset="0"/>
              <a:cs typeface="Arial" pitchFamily="34" charset="0"/>
            </a:rPr>
            <a:t>трансдермальных</a:t>
          </a:r>
          <a:r>
            <a:rPr lang="uk-UA" sz="1800" kern="1200" dirty="0">
              <a:latin typeface="Arial" pitchFamily="34" charset="0"/>
              <a:cs typeface="Arial" pitchFamily="34" charset="0"/>
            </a:rPr>
            <a:t> систем доставки</a:t>
          </a:r>
        </a:p>
      </dsp:txBody>
      <dsp:txXfrm>
        <a:off x="2412267" y="1929816"/>
        <a:ext cx="6624227" cy="482452"/>
      </dsp:txXfrm>
    </dsp:sp>
    <dsp:sp modelId="{929247C5-4976-4897-A094-8A1D373297F4}">
      <dsp:nvSpPr>
        <dsp:cNvPr id="0" name=""/>
        <dsp:cNvSpPr/>
      </dsp:nvSpPr>
      <dsp:spPr>
        <a:xfrm>
          <a:off x="1809201" y="2412269"/>
          <a:ext cx="1206132" cy="1206132"/>
        </a:xfrm>
        <a:prstGeom prst="pie">
          <a:avLst>
            <a:gd name="adj1" fmla="val 5400000"/>
            <a:gd name="adj2" fmla="val 16200000"/>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5AFCA9-3FB0-481B-82D8-A4DB5B34DB19}">
      <dsp:nvSpPr>
        <dsp:cNvPr id="0" name=""/>
        <dsp:cNvSpPr/>
      </dsp:nvSpPr>
      <dsp:spPr>
        <a:xfrm>
          <a:off x="2412267" y="2412269"/>
          <a:ext cx="6624227" cy="1206132"/>
        </a:xfrm>
        <a:prstGeom prst="rect">
          <a:avLst/>
        </a:prstGeom>
        <a:solidFill>
          <a:schemeClr val="lt1">
            <a:alpha val="90000"/>
            <a:hueOff val="0"/>
            <a:satOff val="0"/>
            <a:lumOff val="0"/>
            <a:alphaOff val="0"/>
          </a:schemeClr>
        </a:soli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itchFamily="34" charset="0"/>
              <a:cs typeface="Arial" pitchFamily="34" charset="0"/>
            </a:rPr>
            <a:t>Включение АФИ в природные и синтетические эритроциты</a:t>
          </a:r>
          <a:endParaRPr lang="uk-UA" sz="1800" kern="1200" dirty="0">
            <a:latin typeface="Arial" pitchFamily="34" charset="0"/>
            <a:cs typeface="Arial" pitchFamily="34" charset="0"/>
          </a:endParaRPr>
        </a:p>
      </dsp:txBody>
      <dsp:txXfrm>
        <a:off x="2412267" y="2412269"/>
        <a:ext cx="6624227" cy="482452"/>
      </dsp:txXfrm>
    </dsp:sp>
    <dsp:sp modelId="{85222D69-54F0-43B3-9A55-90D719C5FA83}">
      <dsp:nvSpPr>
        <dsp:cNvPr id="0" name=""/>
        <dsp:cNvSpPr/>
      </dsp:nvSpPr>
      <dsp:spPr>
        <a:xfrm>
          <a:off x="2171041" y="2894722"/>
          <a:ext cx="482452" cy="482452"/>
        </a:xfrm>
        <a:prstGeom prst="pie">
          <a:avLst>
            <a:gd name="adj1" fmla="val 54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1A0CD31-6521-445E-990B-9A01AC717588}">
      <dsp:nvSpPr>
        <dsp:cNvPr id="0" name=""/>
        <dsp:cNvSpPr/>
      </dsp:nvSpPr>
      <dsp:spPr>
        <a:xfrm>
          <a:off x="2412267" y="2894722"/>
          <a:ext cx="6624227" cy="482452"/>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itchFamily="34" charset="0"/>
              <a:cs typeface="Arial" pitchFamily="34" charset="0"/>
            </a:rPr>
            <a:t>Разработка электротранспортных систем и оральных осмотических систем доставки АФИ</a:t>
          </a:r>
          <a:endParaRPr lang="uk-UA" sz="1800" kern="1200" dirty="0">
            <a:latin typeface="Arial" pitchFamily="34" charset="0"/>
            <a:cs typeface="Arial" pitchFamily="34" charset="0"/>
          </a:endParaRPr>
        </a:p>
      </dsp:txBody>
      <dsp:txXfrm>
        <a:off x="2412267" y="2894722"/>
        <a:ext cx="6624227" cy="48245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Первая помощь\First_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395536" y="188640"/>
            <a:ext cx="6103912" cy="1008111"/>
          </a:xfrm>
        </p:spPr>
        <p:txBody>
          <a:bodyPr/>
          <a:lstStyle>
            <a:lvl1pPr>
              <a:defRPr>
                <a:solidFill>
                  <a:srgbClr val="C00000"/>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3528" y="1484784"/>
            <a:ext cx="6077272" cy="720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Tree>
    <p:extLst>
      <p:ext uri="{BB962C8B-B14F-4D97-AF65-F5344CB8AC3E}">
        <p14:creationId xmlns:p14="http://schemas.microsoft.com/office/powerpoint/2010/main" val="172036899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7119240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Первая помощь\First_Aid_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404813"/>
            <a:ext cx="7283450" cy="792162"/>
          </a:xfrm>
          <a:prstGeom prst="rect">
            <a:avLst/>
          </a:prstGeom>
        </p:spPr>
        <p:txBody>
          <a:bodyPr vert="horz" lIns="91440" tIns="45720" rIns="91440" bIns="45720" rtlCol="0" anchor="ctr">
            <a:noAutofit/>
          </a:bodyPr>
          <a:lstStyle/>
          <a:p>
            <a:r>
              <a:rPr lang="ru-RU" dirty="0"/>
              <a:t>Образец заголовка</a:t>
            </a:r>
          </a:p>
        </p:txBody>
      </p:sp>
      <p:sp>
        <p:nvSpPr>
          <p:cNvPr id="1028" name="Текст 2"/>
          <p:cNvSpPr>
            <a:spLocks noGrp="1"/>
          </p:cNvSpPr>
          <p:nvPr>
            <p:ph type="body" idx="1"/>
          </p:nvPr>
        </p:nvSpPr>
        <p:spPr bwMode="auto">
          <a:xfrm>
            <a:off x="390525" y="1511300"/>
            <a:ext cx="836295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9" name="TextBox 6"/>
          <p:cNvSpPr txBox="1">
            <a:spLocks noChangeArrowheads="1"/>
          </p:cNvSpPr>
          <p:nvPr/>
        </p:nvSpPr>
        <p:spPr bwMode="auto">
          <a:xfrm>
            <a:off x="26988"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a:solidFill>
                  <a:srgbClr val="E6E0EC"/>
                </a:solidFill>
              </a:rPr>
              <a:t>ProPowerPoint.Ru</a:t>
            </a:r>
            <a:endParaRPr lang="ru-RU" sz="1200">
              <a:solidFill>
                <a:srgbClr val="E6E0EC"/>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Lst>
  <p:transition spd="slow">
    <p:pull/>
  </p:transition>
  <p:txStyles>
    <p:title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44824"/>
            <a:ext cx="6588224" cy="2304256"/>
          </a:xfrm>
        </p:spPr>
        <p:style>
          <a:lnRef idx="2">
            <a:schemeClr val="accent2"/>
          </a:lnRef>
          <a:fillRef idx="1">
            <a:schemeClr val="lt1"/>
          </a:fillRef>
          <a:effectRef idx="0">
            <a:schemeClr val="accent2"/>
          </a:effectRef>
          <a:fontRef idx="minor">
            <a:schemeClr val="dk1"/>
          </a:fontRef>
        </p:style>
        <p:txBody>
          <a:bodyPr/>
          <a:lstStyle/>
          <a:p>
            <a:r>
              <a:rPr lang="ru-RU" sz="2400" dirty="0">
                <a:effectLst/>
              </a:rPr>
              <a:t>Влияние степени дисперсности и вспомогательных веществ на терапевтическую эффективность лекарственных препаратов. Технологические факторы и их влияние на биологическую доступность лекарств.</a:t>
            </a:r>
            <a:endParaRPr lang="ru-RU" sz="2400" dirty="0"/>
          </a:p>
        </p:txBody>
      </p:sp>
      <p:sp>
        <p:nvSpPr>
          <p:cNvPr id="3" name="Подзаголовок 2"/>
          <p:cNvSpPr>
            <a:spLocks noGrp="1"/>
          </p:cNvSpPr>
          <p:nvPr>
            <p:ph type="subTitle" idx="1"/>
          </p:nvPr>
        </p:nvSpPr>
        <p:spPr>
          <a:xfrm>
            <a:off x="6948264" y="6137275"/>
            <a:ext cx="2088232" cy="720725"/>
          </a:xfrm>
        </p:spPr>
        <p:txBody>
          <a:bodyPr rtlCol="0">
            <a:normAutofit fontScale="70000" lnSpcReduction="20000"/>
          </a:bodyPr>
          <a:lstStyle/>
          <a:p>
            <a:pPr fontAlgn="auto">
              <a:spcAft>
                <a:spcPts val="0"/>
              </a:spcAft>
              <a:buFont typeface="Arial" pitchFamily="34" charset="0"/>
              <a:buNone/>
              <a:defRPr/>
            </a:pPr>
            <a:r>
              <a:rPr lang="ru-RU" dirty="0">
                <a:solidFill>
                  <a:schemeClr val="bg1">
                    <a:lumMod val="95000"/>
                  </a:schemeClr>
                </a:solidFill>
              </a:rPr>
              <a:t>Харьков </a:t>
            </a:r>
          </a:p>
          <a:p>
            <a:pPr fontAlgn="auto">
              <a:spcAft>
                <a:spcPts val="0"/>
              </a:spcAft>
              <a:buFont typeface="Arial" pitchFamily="34" charset="0"/>
              <a:buNone/>
              <a:defRPr/>
            </a:pPr>
            <a:r>
              <a:rPr lang="ru-RU" dirty="0">
                <a:solidFill>
                  <a:schemeClr val="bg1">
                    <a:lumMod val="95000"/>
                  </a:schemeClr>
                </a:solidFill>
              </a:rPr>
              <a:t>2017</a:t>
            </a:r>
          </a:p>
        </p:txBody>
      </p:sp>
      <p:sp>
        <p:nvSpPr>
          <p:cNvPr id="4" name="Rectangle 2"/>
          <p:cNvSpPr txBox="1">
            <a:spLocks noChangeArrowheads="1"/>
          </p:cNvSpPr>
          <p:nvPr/>
        </p:nvSpPr>
        <p:spPr>
          <a:xfrm>
            <a:off x="1403648" y="71363"/>
            <a:ext cx="5839349" cy="1512168"/>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a:lstStyle>
          <a:p>
            <a:pPr>
              <a:defRPr/>
            </a:pP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Национальный фармацевтический университет</a:t>
            </a:r>
            <a:b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Кафедра аптечной технологии лекарств</a:t>
            </a:r>
            <a:b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им. Д.П. Сало</a:t>
            </a:r>
          </a:p>
        </p:txBody>
      </p:sp>
      <p:pic>
        <p:nvPicPr>
          <p:cNvPr id="5" name="Picture 13" descr="Пошта Национальный фармацевтический университ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868" y="97557"/>
            <a:ext cx="3706091"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1363"/>
            <a:ext cx="1495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8244408" cy="792162"/>
          </a:xfrm>
        </p:spPr>
        <p:txBody>
          <a:bodyPr/>
          <a:lstStyle/>
          <a:p>
            <a:pPr>
              <a:lnSpc>
                <a:spcPct val="80000"/>
              </a:lnSpc>
            </a:pPr>
            <a:r>
              <a:rPr lang="uk-UA" sz="2800" dirty="0">
                <a:latin typeface="Arial" pitchFamily="34" charset="0"/>
                <a:cs typeface="Arial" pitchFamily="34" charset="0"/>
              </a:rPr>
              <a:t>2</a:t>
            </a:r>
            <a:r>
              <a:rPr lang="en-US" sz="2800" dirty="0">
                <a:latin typeface="Arial" pitchFamily="34" charset="0"/>
                <a:cs typeface="Arial" pitchFamily="34" charset="0"/>
              </a:rPr>
              <a:t>. </a:t>
            </a:r>
            <a:r>
              <a:rPr lang="ru-RU" sz="2800" dirty="0">
                <a:latin typeface="Arial" pitchFamily="34" charset="0"/>
                <a:cs typeface="Arial" pitchFamily="34" charset="0"/>
              </a:rPr>
              <a:t>Влияние вспомогательных веществ на терапевтическую эффективность лекарственных препаратов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10</a:t>
            </a:fld>
            <a:endParaRPr lang="ru-RU" dirty="0">
              <a:solidFill>
                <a:schemeClr val="tx1"/>
              </a:solidFill>
            </a:endParaRPr>
          </a:p>
        </p:txBody>
      </p:sp>
      <p:sp>
        <p:nvSpPr>
          <p:cNvPr id="6" name="Прямоугольник 5"/>
          <p:cNvSpPr/>
          <p:nvPr/>
        </p:nvSpPr>
        <p:spPr>
          <a:xfrm>
            <a:off x="0" y="1327694"/>
            <a:ext cx="9144000" cy="3600986"/>
          </a:xfrm>
          <a:prstGeom prst="rect">
            <a:avLst/>
          </a:prstGeom>
        </p:spPr>
        <p:txBody>
          <a:bodyPr wrap="square">
            <a:spAutoFit/>
          </a:bodyPr>
          <a:lstStyle/>
          <a:p>
            <a:r>
              <a:rPr lang="ru-RU" b="1" dirty="0">
                <a:latin typeface="Arial" pitchFamily="34" charset="0"/>
                <a:cs typeface="Arial" pitchFamily="34" charset="0"/>
              </a:rPr>
              <a:t>К современным вспомогательным веществам предъявляются следующие требования </a:t>
            </a:r>
            <a:r>
              <a:rPr lang="uk-UA" b="1" dirty="0">
                <a:latin typeface="Arial" pitchFamily="34" charset="0"/>
                <a:cs typeface="Arial" pitchFamily="34" charset="0"/>
              </a:rPr>
              <a:t>:</a:t>
            </a:r>
          </a:p>
          <a:p>
            <a:pPr marL="285750" indent="-285750">
              <a:spcAft>
                <a:spcPts val="0"/>
              </a:spcAft>
              <a:buFont typeface="Arial" pitchFamily="34" charset="0"/>
              <a:buChar char="•"/>
            </a:pPr>
            <a:r>
              <a:rPr lang="ru-RU" sz="1600" dirty="0">
                <a:latin typeface="Arial" pitchFamily="34" charset="0"/>
                <a:cs typeface="Arial" pitchFamily="34" charset="0"/>
              </a:rPr>
              <a:t>не иметь токсического действия;</a:t>
            </a:r>
          </a:p>
          <a:p>
            <a:pPr marL="285750" indent="-285750">
              <a:spcAft>
                <a:spcPts val="0"/>
              </a:spcAft>
              <a:buFont typeface="Arial" pitchFamily="34" charset="0"/>
              <a:buChar char="•"/>
            </a:pPr>
            <a:r>
              <a:rPr lang="ru-RU" sz="1600" dirty="0">
                <a:latin typeface="Arial" pitchFamily="34" charset="0"/>
                <a:cs typeface="Arial" pitchFamily="34" charset="0"/>
              </a:rPr>
              <a:t>обеспечивать проявление необходимого фармакологического действия лекарственного вещества с учетом его </a:t>
            </a:r>
            <a:r>
              <a:rPr lang="ru-RU" sz="1600" dirty="0" err="1">
                <a:latin typeface="Arial" pitchFamily="34" charset="0"/>
                <a:cs typeface="Arial" pitchFamily="34" charset="0"/>
              </a:rPr>
              <a:t>фармакокинетики</a:t>
            </a:r>
            <a:r>
              <a:rPr lang="ru-RU" sz="1600" dirty="0">
                <a:latin typeface="Arial" pitchFamily="34" charset="0"/>
                <a:cs typeface="Arial" pitchFamily="34" charset="0"/>
              </a:rPr>
              <a:t>;</a:t>
            </a:r>
          </a:p>
          <a:p>
            <a:pPr marL="285750" indent="-285750">
              <a:spcAft>
                <a:spcPts val="0"/>
              </a:spcAft>
              <a:buFont typeface="Arial" pitchFamily="34" charset="0"/>
              <a:buChar char="•"/>
            </a:pPr>
            <a:r>
              <a:rPr lang="ru-RU" sz="1600" dirty="0">
                <a:latin typeface="Arial" pitchFamily="34" charset="0"/>
                <a:cs typeface="Arial" pitchFamily="34" charset="0"/>
              </a:rPr>
              <a:t>НЕ взаимодействовать с активной субстанцией, а также с </a:t>
            </a:r>
            <a:r>
              <a:rPr lang="ru-RU" sz="1600" dirty="0" err="1">
                <a:latin typeface="Arial" pitchFamily="34" charset="0"/>
                <a:cs typeface="Arial" pitchFamily="34" charset="0"/>
              </a:rPr>
              <a:t>тароукупорочными</a:t>
            </a:r>
            <a:r>
              <a:rPr lang="ru-RU" sz="1600" dirty="0">
                <a:latin typeface="Arial" pitchFamily="34" charset="0"/>
                <a:cs typeface="Arial" pitchFamily="34" charset="0"/>
              </a:rPr>
              <a:t> материалами и оборудованием;</a:t>
            </a:r>
          </a:p>
          <a:p>
            <a:pPr marL="285750" indent="-285750">
              <a:spcAft>
                <a:spcPts val="0"/>
              </a:spcAft>
              <a:buFont typeface="Arial" pitchFamily="34" charset="0"/>
              <a:buChar char="•"/>
            </a:pPr>
            <a:r>
              <a:rPr lang="ru-RU" sz="1600" dirty="0">
                <a:latin typeface="Arial" pitchFamily="34" charset="0"/>
                <a:cs typeface="Arial" pitchFamily="34" charset="0"/>
              </a:rPr>
              <a:t>быть технологичными;</a:t>
            </a:r>
          </a:p>
          <a:p>
            <a:pPr marL="285750" indent="-285750">
              <a:spcAft>
                <a:spcPts val="0"/>
              </a:spcAft>
              <a:buFont typeface="Arial" pitchFamily="34" charset="0"/>
              <a:buChar char="•"/>
            </a:pPr>
            <a:r>
              <a:rPr lang="ru-RU" sz="1600" dirty="0">
                <a:latin typeface="Arial" pitchFamily="34" charset="0"/>
                <a:cs typeface="Arial" pitchFamily="34" charset="0"/>
              </a:rPr>
              <a:t>не проявлять негативного влияния на органолептические свойства лекарств (вкус, запах, цвет и т.д.);</a:t>
            </a:r>
          </a:p>
          <a:p>
            <a:pPr marL="285750" indent="-285750">
              <a:spcAft>
                <a:spcPts val="0"/>
              </a:spcAft>
              <a:buFont typeface="Arial" pitchFamily="34" charset="0"/>
              <a:buChar char="•"/>
            </a:pPr>
            <a:r>
              <a:rPr lang="ru-RU" sz="1600" dirty="0">
                <a:latin typeface="Arial" pitchFamily="34" charset="0"/>
                <a:cs typeface="Arial" pitchFamily="34" charset="0"/>
              </a:rPr>
              <a:t>иметь химическую и бактериальную чистоту (не превышать норм, установленных для определенных лекарств);</a:t>
            </a:r>
          </a:p>
          <a:p>
            <a:pPr marL="285750" indent="-285750">
              <a:spcAft>
                <a:spcPts val="0"/>
              </a:spcAft>
              <a:buFont typeface="Arial" pitchFamily="34" charset="0"/>
              <a:buChar char="•"/>
            </a:pPr>
            <a:r>
              <a:rPr lang="ru-RU" sz="1600" dirty="0">
                <a:latin typeface="Arial" pitchFamily="34" charset="0"/>
                <a:cs typeface="Arial" pitchFamily="34" charset="0"/>
              </a:rPr>
              <a:t>быть стабильными, экономически доступными, по возможности производиться отечественной промышленностью.</a:t>
            </a:r>
            <a:endParaRPr lang="uk-UA" sz="1600" dirty="0">
              <a:latin typeface="Arial" pitchFamily="34" charset="0"/>
              <a:cs typeface="Arial" pitchFamily="34" charset="0"/>
            </a:endParaRPr>
          </a:p>
        </p:txBody>
      </p:sp>
      <p:pic>
        <p:nvPicPr>
          <p:cNvPr id="5124" name="Picture 4" descr="http://www.glsciencesinc.com/images/Backgrounds/Pharma_Lineup_Beakers_Colorful_solutions_1500X464.jpg"/>
          <p:cNvPicPr>
            <a:picLocks noChangeAspect="1" noChangeArrowheads="1"/>
          </p:cNvPicPr>
          <p:nvPr/>
        </p:nvPicPr>
        <p:blipFill rotWithShape="1">
          <a:blip r:embed="rId2">
            <a:extLst>
              <a:ext uri="{28A0092B-C50C-407E-A947-70E740481C1C}">
                <a14:useLocalDpi xmlns:a14="http://schemas.microsoft.com/office/drawing/2010/main" val="0"/>
              </a:ext>
            </a:extLst>
          </a:blip>
          <a:srcRect t="9277" b="23283"/>
          <a:stretch/>
        </p:blipFill>
        <p:spPr bwMode="auto">
          <a:xfrm>
            <a:off x="4325" y="5021013"/>
            <a:ext cx="9144000" cy="183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1229"/>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11</a:t>
            </a:fld>
            <a:endParaRPr lang="ru-RU" dirty="0">
              <a:solidFill>
                <a:schemeClr val="tx1"/>
              </a:solidFill>
            </a:endParaRPr>
          </a:p>
        </p:txBody>
      </p:sp>
      <p:sp>
        <p:nvSpPr>
          <p:cNvPr id="3" name="Прямоугольник 2"/>
          <p:cNvSpPr/>
          <p:nvPr/>
        </p:nvSpPr>
        <p:spPr>
          <a:xfrm>
            <a:off x="107484" y="1340768"/>
            <a:ext cx="8928992" cy="535531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latin typeface="Arial" pitchFamily="34" charset="0"/>
                <a:cs typeface="Arial" pitchFamily="34" charset="0"/>
              </a:rPr>
              <a:t>Под </a:t>
            </a:r>
            <a:r>
              <a:rPr lang="ru-RU" u="sng" dirty="0">
                <a:latin typeface="Arial" pitchFamily="34" charset="0"/>
                <a:cs typeface="Arial" pitchFamily="34" charset="0"/>
              </a:rPr>
              <a:t>технологическими процессами </a:t>
            </a:r>
            <a:r>
              <a:rPr lang="ru-RU" dirty="0">
                <a:latin typeface="Arial" pitchFamily="34" charset="0"/>
                <a:cs typeface="Arial" pitchFamily="34" charset="0"/>
              </a:rPr>
              <a:t>понимают целенаправленные производственные действия: технологические приемы и </a:t>
            </a:r>
            <a:r>
              <a:rPr lang="ru-RU" dirty="0" err="1">
                <a:latin typeface="Arial" pitchFamily="34" charset="0"/>
                <a:cs typeface="Arial" pitchFamily="34" charset="0"/>
              </a:rPr>
              <a:t>перколяции</a:t>
            </a:r>
            <a:r>
              <a:rPr lang="ru-RU" dirty="0">
                <a:latin typeface="Arial" pitchFamily="34" charset="0"/>
                <a:cs typeface="Arial" pitchFamily="34" charset="0"/>
              </a:rPr>
              <a:t>, связанные с обработкой (переработкой) исходного сырья (АФИ, вспомогательных веществ, ЛРС), полупродуктов, которые использованы при получении ЛП в определенной лекарственной форме. </a:t>
            </a:r>
            <a:r>
              <a:rPr lang="ru-RU" dirty="0" err="1">
                <a:latin typeface="Arial" pitchFamily="34" charset="0"/>
                <a:cs typeface="Arial" pitchFamily="34" charset="0"/>
              </a:rPr>
              <a:t>Биофармация</a:t>
            </a:r>
            <a:r>
              <a:rPr lang="ru-RU" dirty="0">
                <a:latin typeface="Arial" pitchFamily="34" charset="0"/>
                <a:cs typeface="Arial" pitchFamily="34" charset="0"/>
              </a:rPr>
              <a:t> требует теоретического обоснования влияния использованных технологических процессов на фармакокинетические и фармакодинамические показатели готового продукта (ЛП). Доказано, что даже самые простые технологические приемы могут существенно влиять на характер действия лекарств. Так, изменяя температуру при смешивании масляной дисперсионной среды и водной дисперсной фазы, можно получить охлаждающее действие различной силы </a:t>
            </a:r>
            <a:r>
              <a:rPr lang="ru-RU" dirty="0" err="1">
                <a:latin typeface="Arial" pitchFamily="34" charset="0"/>
                <a:cs typeface="Arial" pitchFamily="34" charset="0"/>
              </a:rPr>
              <a:t>псевдоемульсий</a:t>
            </a:r>
            <a:r>
              <a:rPr lang="ru-RU" dirty="0">
                <a:latin typeface="Arial" pitchFamily="34" charset="0"/>
                <a:cs typeface="Arial" pitchFamily="34" charset="0"/>
              </a:rPr>
              <a:t> и </a:t>
            </a:r>
            <a:r>
              <a:rPr lang="ru-RU" dirty="0" err="1">
                <a:latin typeface="Arial" pitchFamily="34" charset="0"/>
                <a:cs typeface="Arial" pitchFamily="34" charset="0"/>
              </a:rPr>
              <a:t>Кольд</a:t>
            </a:r>
            <a:r>
              <a:rPr lang="ru-RU" dirty="0">
                <a:latin typeface="Arial" pitchFamily="34" charset="0"/>
                <a:cs typeface="Arial" pitchFamily="34" charset="0"/>
              </a:rPr>
              <a:t> кремов. Добавление ВМС в глазные капли меняет их вязкость, адгезивную способность и срок контакта со слизистой оболочкой, в результате чего увеличивается срок их терапевтического действия. Покрытие таблеток, драже, гранул оболочками позволяет избежать раздражающего действия на слизистую оболочку, защитить действующее вещество от деструктивного влияния различных факторов внешней среды, или локализовать ее место высвобождения и создать более высокую концентрацию в желудке или кишечнике, или получить лекарства пролонгированного действия.</a:t>
            </a:r>
            <a:endParaRPr lang="uk-UA" dirty="0">
              <a:latin typeface="Arial" pitchFamily="34" charset="0"/>
              <a:cs typeface="Arial" pitchFamily="34" charset="0"/>
            </a:endParaRPr>
          </a:p>
        </p:txBody>
      </p:sp>
    </p:spTree>
    <p:extLst>
      <p:ext uri="{BB962C8B-B14F-4D97-AF65-F5344CB8AC3E}">
        <p14:creationId xmlns:p14="http://schemas.microsoft.com/office/powerpoint/2010/main" val="270634214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ru-RU"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12</a:t>
            </a:fld>
            <a:endParaRPr lang="ru-RU" dirty="0">
              <a:solidFill>
                <a:schemeClr val="tx1"/>
              </a:solidFill>
            </a:endParaRPr>
          </a:p>
        </p:txBody>
      </p:sp>
      <p:sp>
        <p:nvSpPr>
          <p:cNvPr id="4" name="Прямоугольник 3"/>
          <p:cNvSpPr/>
          <p:nvPr/>
        </p:nvSpPr>
        <p:spPr>
          <a:xfrm>
            <a:off x="107504" y="1345511"/>
            <a:ext cx="885698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a:latin typeface="Arial" pitchFamily="34" charset="0"/>
                <a:cs typeface="Arial" pitchFamily="34" charset="0"/>
              </a:rPr>
              <a:t>Технологические (производственные) процессы - это методы, которые состоят из определенных технологических приемов и операций.</a:t>
            </a:r>
            <a:endParaRPr lang="uk-UA" b="1" dirty="0">
              <a:latin typeface="Arial" pitchFamily="34" charset="0"/>
              <a:cs typeface="Arial" pitchFamily="34" charset="0"/>
            </a:endParaRPr>
          </a:p>
        </p:txBody>
      </p:sp>
      <p:sp>
        <p:nvSpPr>
          <p:cNvPr id="5" name="Прямоугольник 4"/>
          <p:cNvSpPr/>
          <p:nvPr/>
        </p:nvSpPr>
        <p:spPr>
          <a:xfrm>
            <a:off x="0" y="1991842"/>
            <a:ext cx="9144000" cy="1477328"/>
          </a:xfrm>
          <a:prstGeom prst="rect">
            <a:avLst/>
          </a:prstGeom>
        </p:spPr>
        <p:txBody>
          <a:bodyPr wrap="square">
            <a:spAutoFit/>
          </a:bodyPr>
          <a:lstStyle/>
          <a:p>
            <a:r>
              <a:rPr lang="ru-RU" u="sng" dirty="0">
                <a:latin typeface="Arial" pitchFamily="34" charset="0"/>
                <a:cs typeface="Arial" pitchFamily="34" charset="0"/>
              </a:rPr>
              <a:t>До 60-х годов нашего века </a:t>
            </a:r>
            <a:r>
              <a:rPr lang="ru-RU" dirty="0">
                <a:latin typeface="Arial" pitchFamily="34" charset="0"/>
                <a:cs typeface="Arial" pitchFamily="34" charset="0"/>
              </a:rPr>
              <a:t>способу приготовления ЛП как фактора, влияющего на эффективность препарата, не придавали существенного значения. Это в значительной степени способствовало отчуждению науки о методах приготовления лекарственных средств от клинических дисциплин, превращению ее в одну из отраслей общей технологии, общего товароведения.</a:t>
            </a:r>
            <a:endParaRPr lang="uk-UA" dirty="0">
              <a:latin typeface="Arial" pitchFamily="34" charset="0"/>
              <a:cs typeface="Arial" pitchFamily="34" charset="0"/>
            </a:endParaRPr>
          </a:p>
        </p:txBody>
      </p:sp>
      <p:sp>
        <p:nvSpPr>
          <p:cNvPr id="6" name="Прямоугольник 5"/>
          <p:cNvSpPr/>
          <p:nvPr/>
        </p:nvSpPr>
        <p:spPr>
          <a:xfrm>
            <a:off x="-5182" y="3318753"/>
            <a:ext cx="8831852" cy="3416320"/>
          </a:xfrm>
          <a:prstGeom prst="rect">
            <a:avLst/>
          </a:prstGeom>
        </p:spPr>
        <p:txBody>
          <a:bodyPr wrap="square">
            <a:spAutoFit/>
          </a:bodyPr>
          <a:lstStyle/>
          <a:p>
            <a:r>
              <a:rPr lang="ru-RU" u="sng" dirty="0">
                <a:latin typeface="Arial" pitchFamily="34" charset="0"/>
                <a:cs typeface="Arial" pitchFamily="34" charset="0"/>
              </a:rPr>
              <a:t>Открытие в условиях клиники зависимости терапевтической эффективности лекарственных препаратов от способов их приготовления обозначило принципиально новое понимание процессов фармацевтической технологии. </a:t>
            </a:r>
            <a:r>
              <a:rPr lang="ru-RU" dirty="0">
                <a:latin typeface="Arial" pitchFamily="34" charset="0"/>
                <a:cs typeface="Arial" pitchFamily="34" charset="0"/>
              </a:rPr>
              <a:t>Часто изменения в веществе можно определить химическими методами, и только биологическая оценка является достоверной при определении доброкачественности лекарственного средства.</a:t>
            </a:r>
          </a:p>
          <a:p>
            <a:r>
              <a:rPr lang="ru-RU" dirty="0">
                <a:latin typeface="Arial" pitchFamily="34" charset="0"/>
                <a:cs typeface="Arial" pitchFamily="34" charset="0"/>
              </a:rPr>
              <a:t>Биофармацевтические исследования позволили дать научное объяснение роли технологических процессов, способов получения лекарственных препаратов в развитии эффекта. </a:t>
            </a:r>
            <a:r>
              <a:rPr lang="ru-RU" u="sng" dirty="0">
                <a:latin typeface="Arial" pitchFamily="34" charset="0"/>
                <a:cs typeface="Arial" pitchFamily="34" charset="0"/>
              </a:rPr>
              <a:t>В настоящее время доказано, что способ получения лекарственного препарата во многом определяет стабильность лекарственного вещества, скорость его высвобождения из лекарственной формы, интенсивность всасывания и, наконец, его терапевтическую эффективность.</a:t>
            </a:r>
            <a:endParaRPr lang="uk-UA" dirty="0">
              <a:latin typeface="Arial" pitchFamily="34" charset="0"/>
              <a:cs typeface="Arial" pitchFamily="34" charset="0"/>
            </a:endParaRPr>
          </a:p>
        </p:txBody>
      </p:sp>
    </p:spTree>
    <p:extLst>
      <p:ext uri="{BB962C8B-B14F-4D97-AF65-F5344CB8AC3E}">
        <p14:creationId xmlns:p14="http://schemas.microsoft.com/office/powerpoint/2010/main" val="762109075"/>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uk-UA" sz="2800" dirty="0">
                <a:latin typeface="Arial" pitchFamily="34" charset="0"/>
                <a:cs typeface="Arial" pitchFamily="34" charset="0"/>
              </a:rPr>
              <a:t>Технологічні</a:t>
            </a:r>
            <a:r>
              <a:rPr lang="en-US" sz="2800" dirty="0">
                <a:latin typeface="Arial" pitchFamily="34" charset="0"/>
                <a:cs typeface="Arial" pitchFamily="34" charset="0"/>
              </a:rPr>
              <a:t> </a:t>
            </a:r>
            <a:r>
              <a:rPr lang="uk-UA" sz="2800" dirty="0">
                <a:latin typeface="Arial" pitchFamily="34" charset="0"/>
                <a:cs typeface="Arial" pitchFamily="34" charset="0"/>
              </a:rPr>
              <a:t>чинники та їх вплив на біологічну доступність ліків.</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13</a:t>
            </a:fld>
            <a:endParaRPr lang="ru-RU" dirty="0">
              <a:solidFill>
                <a:schemeClr val="tx1"/>
              </a:solidFill>
            </a:endParaRPr>
          </a:p>
        </p:txBody>
      </p:sp>
      <p:sp>
        <p:nvSpPr>
          <p:cNvPr id="3" name="Прямоугольник 2"/>
          <p:cNvSpPr/>
          <p:nvPr/>
        </p:nvSpPr>
        <p:spPr>
          <a:xfrm>
            <a:off x="107504" y="1340768"/>
            <a:ext cx="3116088" cy="3139321"/>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latin typeface="Arial" pitchFamily="34" charset="0"/>
                <a:cs typeface="Arial" pitchFamily="34" charset="0"/>
              </a:rPr>
              <a:t>В производственных процессах при приготовлении лекарственных средств в аптеках или на заводах применяются различные технологические приемы: измельчение, растворение, сушка, фильтрация, стерилизация, замораживание и </a:t>
            </a:r>
            <a:r>
              <a:rPr lang="ru-RU" dirty="0" err="1">
                <a:latin typeface="Arial" pitchFamily="34" charset="0"/>
                <a:cs typeface="Arial" pitchFamily="34" charset="0"/>
              </a:rPr>
              <a:t>т.д</a:t>
            </a:r>
            <a:r>
              <a:rPr lang="uk-UA" dirty="0">
                <a:latin typeface="Arial" pitchFamily="34" charset="0"/>
                <a:cs typeface="Arial" pitchFamily="34" charset="0"/>
              </a:rPr>
              <a:t>.</a:t>
            </a:r>
          </a:p>
        </p:txBody>
      </p:sp>
      <p:sp>
        <p:nvSpPr>
          <p:cNvPr id="9" name="Прямоугольник 8"/>
          <p:cNvSpPr/>
          <p:nvPr/>
        </p:nvSpPr>
        <p:spPr>
          <a:xfrm>
            <a:off x="107504" y="4522182"/>
            <a:ext cx="8856984" cy="2308324"/>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latin typeface="Arial" pitchFamily="34" charset="0"/>
                <a:cs typeface="Arial" pitchFamily="34" charset="0"/>
              </a:rPr>
              <a:t>Технологические стадии имеют свои параметры и режимы, которые указываются в технологическом регламенте. Несоблюдение этих параметров приводит к изменению лекарственных веществ в период обработки, поскольку все виды механического, лучевого, теплового, звукового и др. действий вызывают деструкцию (</a:t>
            </a:r>
            <a:r>
              <a:rPr lang="ru-RU" dirty="0" err="1">
                <a:latin typeface="Arial" pitchFamily="34" charset="0"/>
                <a:cs typeface="Arial" pitchFamily="34" charset="0"/>
              </a:rPr>
              <a:t>механокрекинг</a:t>
            </a:r>
            <a:r>
              <a:rPr lang="ru-RU" dirty="0">
                <a:latin typeface="Arial" pitchFamily="34" charset="0"/>
                <a:cs typeface="Arial" pitchFamily="34" charset="0"/>
              </a:rPr>
              <a:t>) молекул. Известны явления </a:t>
            </a:r>
            <a:r>
              <a:rPr lang="ru-RU" dirty="0" err="1">
                <a:latin typeface="Arial" pitchFamily="34" charset="0"/>
                <a:cs typeface="Arial" pitchFamily="34" charset="0"/>
              </a:rPr>
              <a:t>криолиза</a:t>
            </a:r>
            <a:r>
              <a:rPr lang="ru-RU" dirty="0">
                <a:latin typeface="Arial" pitchFamily="34" charset="0"/>
                <a:cs typeface="Arial" pitchFamily="34" charset="0"/>
              </a:rPr>
              <a:t>, пиролиза, фотолиза, радиолиза, </a:t>
            </a:r>
            <a:r>
              <a:rPr lang="ru-RU" dirty="0" err="1">
                <a:latin typeface="Arial" pitchFamily="34" charset="0"/>
                <a:cs typeface="Arial" pitchFamily="34" charset="0"/>
              </a:rPr>
              <a:t>механолиза</a:t>
            </a:r>
            <a:r>
              <a:rPr lang="ru-RU" dirty="0">
                <a:latin typeface="Arial" pitchFamily="34" charset="0"/>
                <a:cs typeface="Arial" pitchFamily="34" charset="0"/>
              </a:rPr>
              <a:t>, вызывающие механические преобразования в веществе, которые ответственны за </a:t>
            </a:r>
            <a:r>
              <a:rPr lang="ru-RU" dirty="0" err="1">
                <a:latin typeface="Arial" pitchFamily="34" charset="0"/>
                <a:cs typeface="Arial" pitchFamily="34" charset="0"/>
              </a:rPr>
              <a:t>инактивацию</a:t>
            </a:r>
            <a:r>
              <a:rPr lang="ru-RU" dirty="0">
                <a:latin typeface="Arial" pitchFamily="34" charset="0"/>
                <a:cs typeface="Arial" pitchFamily="34" charset="0"/>
              </a:rPr>
              <a:t> действующих веществ, или токсичность полученных соединений</a:t>
            </a:r>
            <a:r>
              <a:rPr lang="uk-UA" dirty="0">
                <a:latin typeface="Arial" pitchFamily="34" charset="0"/>
                <a:cs typeface="Arial" pitchFamily="34" charset="0"/>
              </a:rPr>
              <a:t>.</a:t>
            </a:r>
          </a:p>
        </p:txBody>
      </p:sp>
      <p:pic>
        <p:nvPicPr>
          <p:cNvPr id="7170" name="Picture 2" descr="https://www.americanintegrative.com/wp-content/uploads/2016/01/Pharmacy-Compounding-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592" y="1340768"/>
            <a:ext cx="5740896"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55493"/>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14</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Разработка оптимального состава и технологии таблеток</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138191192"/>
              </p:ext>
            </p:extLst>
          </p:nvPr>
        </p:nvGraphicFramePr>
        <p:xfrm>
          <a:off x="107504" y="1710100"/>
          <a:ext cx="9036496" cy="508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990580"/>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15</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Разработка оптимального состава и технологии капсул</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3543981702"/>
              </p:ext>
            </p:extLst>
          </p:nvPr>
        </p:nvGraphicFramePr>
        <p:xfrm>
          <a:off x="107504" y="1710100"/>
          <a:ext cx="7560840" cy="508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Picture 4" descr="http://static4.depositphotos.com/1003495/365/i/950/depositphotos_3657837-Capsules.jpg"/>
          <p:cNvPicPr>
            <a:picLocks noChangeAspect="1" noChangeArrowheads="1"/>
          </p:cNvPicPr>
          <p:nvPr/>
        </p:nvPicPr>
        <p:blipFill rotWithShape="1">
          <a:blip r:embed="rId7">
            <a:extLst>
              <a:ext uri="{28A0092B-C50C-407E-A947-70E740481C1C}">
                <a14:useLocalDpi xmlns:a14="http://schemas.microsoft.com/office/drawing/2010/main" val="0"/>
              </a:ext>
            </a:extLst>
          </a:blip>
          <a:srcRect l="27399" t="5746" r="27190"/>
          <a:stretch/>
        </p:blipFill>
        <p:spPr bwMode="auto">
          <a:xfrm>
            <a:off x="7740352" y="1710100"/>
            <a:ext cx="1403648" cy="51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243478"/>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price.com.ua/articles/wp-content/uploads/2016/01/Lyugol-pri-angine_4029.jpg"/>
          <p:cNvPicPr>
            <a:picLocks noChangeAspect="1" noChangeArrowheads="1"/>
          </p:cNvPicPr>
          <p:nvPr/>
        </p:nvPicPr>
        <p:blipFill rotWithShape="1">
          <a:blip r:embed="rId2">
            <a:extLst>
              <a:ext uri="{28A0092B-C50C-407E-A947-70E740481C1C}">
                <a14:useLocalDpi xmlns:a14="http://schemas.microsoft.com/office/drawing/2010/main" val="0"/>
              </a:ext>
            </a:extLst>
          </a:blip>
          <a:srcRect l="66435" r="4933"/>
          <a:stretch/>
        </p:blipFill>
        <p:spPr bwMode="auto">
          <a:xfrm>
            <a:off x="7578060" y="1525434"/>
            <a:ext cx="1565940" cy="469099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16</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Разработка оптимального состава и технологии растворов</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3448260538"/>
              </p:ext>
            </p:extLst>
          </p:nvPr>
        </p:nvGraphicFramePr>
        <p:xfrm>
          <a:off x="107504" y="1710100"/>
          <a:ext cx="7344816" cy="508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306727"/>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17</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Разработка оптимального состава и технологии Суспензий</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1250980593"/>
              </p:ext>
            </p:extLst>
          </p:nvPr>
        </p:nvGraphicFramePr>
        <p:xfrm>
          <a:off x="107504" y="1710100"/>
          <a:ext cx="8766740" cy="508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666187"/>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18</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Разработка оптимального состава и технологии эмульсий</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433796057"/>
              </p:ext>
            </p:extLst>
          </p:nvPr>
        </p:nvGraphicFramePr>
        <p:xfrm>
          <a:off x="107504" y="1710100"/>
          <a:ext cx="8766740" cy="508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956999"/>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19</a:t>
            </a:fld>
            <a:endParaRPr lang="ru-RU" dirty="0">
              <a:solidFill>
                <a:schemeClr val="tx1"/>
              </a:solidFill>
            </a:endParaRPr>
          </a:p>
        </p:txBody>
      </p:sp>
      <p:sp>
        <p:nvSpPr>
          <p:cNvPr id="6" name="Прямоугольник 5"/>
          <p:cNvSpPr/>
          <p:nvPr/>
        </p:nvSpPr>
        <p:spPr>
          <a:xfrm>
            <a:off x="0" y="1340768"/>
            <a:ext cx="9144000"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Разработка оптимального состава и технологии суппозиториев</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686697089"/>
              </p:ext>
            </p:extLst>
          </p:nvPr>
        </p:nvGraphicFramePr>
        <p:xfrm>
          <a:off x="107504" y="1710100"/>
          <a:ext cx="7560840" cy="508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https://1pointperspective.files.wordpress.com/2012/03/phenergan.jpg"/>
          <p:cNvPicPr>
            <a:picLocks noChangeAspect="1" noChangeArrowheads="1"/>
          </p:cNvPicPr>
          <p:nvPr/>
        </p:nvPicPr>
        <p:blipFill rotWithShape="1">
          <a:blip r:embed="rId7">
            <a:extLst>
              <a:ext uri="{28A0092B-C50C-407E-A947-70E740481C1C}">
                <a14:useLocalDpi xmlns:a14="http://schemas.microsoft.com/office/drawing/2010/main" val="0"/>
              </a:ext>
            </a:extLst>
          </a:blip>
          <a:srcRect l="7152" t="14873" r="7848" b="14757"/>
          <a:stretch/>
        </p:blipFill>
        <p:spPr bwMode="auto">
          <a:xfrm rot="16200000">
            <a:off x="7138045" y="3267079"/>
            <a:ext cx="2564118" cy="1447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76599"/>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План </a:t>
            </a:r>
            <a:r>
              <a:rPr lang="uk-UA" dirty="0" err="1"/>
              <a:t>лекции</a:t>
            </a:r>
            <a:endParaRPr lang="ru-RU" dirty="0"/>
          </a:p>
        </p:txBody>
      </p:sp>
      <p:sp>
        <p:nvSpPr>
          <p:cNvPr id="4" name="Rectangle 3"/>
          <p:cNvSpPr>
            <a:spLocks noGrp="1" noChangeArrowheads="1"/>
          </p:cNvSpPr>
          <p:nvPr>
            <p:ph idx="1"/>
          </p:nvPr>
        </p:nvSpPr>
        <p:spPr>
          <a:xfrm>
            <a:off x="0" y="1340768"/>
            <a:ext cx="9143999" cy="2016224"/>
          </a:xfrm>
        </p:spPr>
        <p:txBody>
          <a:bodyPr/>
          <a:lstStyle/>
          <a:p>
            <a:pPr marL="609600" indent="-609600">
              <a:lnSpc>
                <a:spcPct val="80000"/>
              </a:lnSpc>
              <a:spcAft>
                <a:spcPts val="600"/>
              </a:spcAft>
              <a:buFont typeface="Wingdings" pitchFamily="2" charset="2"/>
              <a:buAutoNum type="arabicPeriod"/>
            </a:pPr>
            <a:r>
              <a:rPr lang="ru-RU" sz="2400" dirty="0">
                <a:latin typeface="Arial" pitchFamily="34" charset="0"/>
                <a:cs typeface="Arial" pitchFamily="34" charset="0"/>
              </a:rPr>
              <a:t>Влияние степени дисперсности на терапевтическую эффективность лекарственных препаратов.</a:t>
            </a:r>
          </a:p>
          <a:p>
            <a:pPr marL="609600" indent="-609600">
              <a:lnSpc>
                <a:spcPct val="80000"/>
              </a:lnSpc>
              <a:spcAft>
                <a:spcPts val="600"/>
              </a:spcAft>
              <a:buFont typeface="Wingdings" pitchFamily="2" charset="2"/>
              <a:buAutoNum type="arabicPeriod"/>
            </a:pPr>
            <a:r>
              <a:rPr lang="ru-RU" sz="2400" dirty="0">
                <a:latin typeface="Arial" pitchFamily="34" charset="0"/>
                <a:cs typeface="Arial" pitchFamily="34" charset="0"/>
              </a:rPr>
              <a:t>Влияние вспомогательных веществ на терапевтическую эффективность лекарственных препаратов.</a:t>
            </a:r>
          </a:p>
          <a:p>
            <a:pPr marL="609600" indent="-609600">
              <a:lnSpc>
                <a:spcPct val="80000"/>
              </a:lnSpc>
              <a:spcAft>
                <a:spcPts val="600"/>
              </a:spcAft>
              <a:buFont typeface="Wingdings" pitchFamily="2" charset="2"/>
              <a:buAutoNum type="arabicPeriod"/>
            </a:pPr>
            <a:r>
              <a:rPr lang="ru-RU" sz="2400" dirty="0">
                <a:latin typeface="Arial" pitchFamily="34" charset="0"/>
                <a:cs typeface="Arial" pitchFamily="34" charset="0"/>
              </a:rPr>
              <a:t>Технологические факторы и их влияние на биологическую доступность лекарств.</a:t>
            </a:r>
            <a:endParaRPr lang="uk-UA" sz="2400" dirty="0">
              <a:latin typeface="Arial" pitchFamily="34" charset="0"/>
              <a:cs typeface="Arial" pitchFamily="34" charset="0"/>
            </a:endParaRPr>
          </a:p>
        </p:txBody>
      </p:sp>
      <p:sp>
        <p:nvSpPr>
          <p:cNvPr id="5" name="Овал 4"/>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a:t>
            </a:fld>
            <a:endParaRPr lang="ru-RU" dirty="0">
              <a:solidFill>
                <a:schemeClr val="tx1"/>
              </a:solidFill>
            </a:endParaRPr>
          </a:p>
        </p:txBody>
      </p:sp>
      <p:pic>
        <p:nvPicPr>
          <p:cNvPr id="19458" name="Picture 2" descr="https://www.business.ua/upload/resize_cache/iblock/13b/932_932_1/13b1d0b1e21c59acd7bf72eff83ecd13.jpg?2711421477236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3016"/>
            <a:ext cx="7655783" cy="3150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680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20</a:t>
            </a:fld>
            <a:endParaRPr lang="ru-RU" dirty="0">
              <a:solidFill>
                <a:schemeClr val="tx1"/>
              </a:solidFill>
            </a:endParaRPr>
          </a:p>
        </p:txBody>
      </p:sp>
      <p:sp>
        <p:nvSpPr>
          <p:cNvPr id="6" name="Прямоугольник 5"/>
          <p:cNvSpPr/>
          <p:nvPr/>
        </p:nvSpPr>
        <p:spPr>
          <a:xfrm>
            <a:off x="0" y="1340768"/>
            <a:ext cx="9144000"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Разработка оптимального состава и технологии мягких лекарственных форм (линиментов, мазей, гелей, кремов, паст)</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137235107"/>
              </p:ext>
            </p:extLst>
          </p:nvPr>
        </p:nvGraphicFramePr>
        <p:xfrm>
          <a:off x="107504" y="1987098"/>
          <a:ext cx="8766740" cy="481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732501"/>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uk-UA" sz="2800" dirty="0">
                <a:latin typeface="Arial" pitchFamily="34" charset="0"/>
                <a:cs typeface="Arial" pitchFamily="34" charset="0"/>
              </a:rPr>
              <a:t>3</a:t>
            </a:r>
            <a:r>
              <a:rPr lang="en-US" sz="2800" dirty="0">
                <a:latin typeface="Arial" pitchFamily="34" charset="0"/>
                <a:cs typeface="Arial" pitchFamily="34" charset="0"/>
              </a:rPr>
              <a:t>. </a:t>
            </a:r>
            <a:r>
              <a:rPr lang="ru-RU" sz="2800" dirty="0">
                <a:latin typeface="Arial" pitchFamily="34" charset="0"/>
                <a:cs typeface="Arial" pitchFamily="34" charset="0"/>
              </a:rPr>
              <a:t>Технологические факторы и их влияние на биологическую доступность лекарств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21</a:t>
            </a:fld>
            <a:endParaRPr lang="ru-RU" dirty="0">
              <a:solidFill>
                <a:schemeClr val="tx1"/>
              </a:solidFill>
            </a:endParaRPr>
          </a:p>
        </p:txBody>
      </p:sp>
      <p:sp>
        <p:nvSpPr>
          <p:cNvPr id="6" name="Прямоугольник 5"/>
          <p:cNvSpPr/>
          <p:nvPr/>
        </p:nvSpPr>
        <p:spPr>
          <a:xfrm>
            <a:off x="305292" y="1340768"/>
            <a:ext cx="8568952"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Основные направления технологических исследований по созданию терапевтических систем направленного действия</a:t>
            </a:r>
            <a:endPar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graphicFrame>
        <p:nvGraphicFramePr>
          <p:cNvPr id="3" name="Схема 2"/>
          <p:cNvGraphicFramePr/>
          <p:nvPr>
            <p:extLst>
              <p:ext uri="{D42A27DB-BD31-4B8C-83A1-F6EECF244321}">
                <p14:modId xmlns:p14="http://schemas.microsoft.com/office/powerpoint/2010/main" val="1350969883"/>
              </p:ext>
            </p:extLst>
          </p:nvPr>
        </p:nvGraphicFramePr>
        <p:xfrm>
          <a:off x="107504" y="2033464"/>
          <a:ext cx="903649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935068"/>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dirty="0"/>
              <a:t>Литература</a:t>
            </a:r>
            <a:endParaRPr lang="ru-RU" dirty="0"/>
          </a:p>
        </p:txBody>
      </p:sp>
      <p:sp>
        <p:nvSpPr>
          <p:cNvPr id="4" name="Rectangle 3"/>
          <p:cNvSpPr>
            <a:spLocks noGrp="1" noChangeArrowheads="1"/>
          </p:cNvSpPr>
          <p:nvPr>
            <p:ph idx="1"/>
          </p:nvPr>
        </p:nvSpPr>
        <p:spPr>
          <a:xfrm>
            <a:off x="107950" y="1341438"/>
            <a:ext cx="8785225" cy="5400675"/>
          </a:xfrm>
        </p:spPr>
        <p:txBody>
          <a:bodyPr/>
          <a:lstStyle/>
          <a:p>
            <a:pPr marL="269875" indent="-269875">
              <a:lnSpc>
                <a:spcPct val="80000"/>
              </a:lnSpc>
              <a:buFont typeface="Wingdings" panose="05000000000000000000" pitchFamily="2" charset="2"/>
              <a:buAutoNum type="arabicPeriod"/>
            </a:pPr>
            <a:r>
              <a:rPr lang="ru-RU" sz="1200" b="1" dirty="0" err="1">
                <a:latin typeface="Arial" panose="020B0604020202020204" pitchFamily="34" charset="0"/>
                <a:cs typeface="Arial" panose="020B0604020202020204" pitchFamily="34" charset="0"/>
              </a:rPr>
              <a:t>Биофармация</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Учеб. для студ. </a:t>
            </a:r>
            <a:r>
              <a:rPr lang="ru-RU" sz="1200" dirty="0" err="1">
                <a:latin typeface="Arial" panose="020B0604020202020204" pitchFamily="34" charset="0"/>
                <a:cs typeface="Arial" panose="020B0604020202020204" pitchFamily="34" charset="0"/>
              </a:rPr>
              <a:t>фармац</a:t>
            </a:r>
            <a:r>
              <a:rPr lang="ru-RU" sz="1200" dirty="0">
                <a:latin typeface="Arial" panose="020B0604020202020204" pitchFamily="34" charset="0"/>
                <a:cs typeface="Arial" panose="020B0604020202020204" pitchFamily="34" charset="0"/>
              </a:rPr>
              <a:t>. вузов и фак. / А. И. Тихонов, Т. Г. Ярных, А. И. </a:t>
            </a:r>
            <a:r>
              <a:rPr lang="ru-RU" sz="1200" dirty="0" err="1">
                <a:latin typeface="Arial" panose="020B0604020202020204" pitchFamily="34" charset="0"/>
                <a:cs typeface="Arial" panose="020B0604020202020204" pitchFamily="34" charset="0"/>
              </a:rPr>
              <a:t>Зупанец</a:t>
            </a:r>
            <a:r>
              <a:rPr lang="ru-RU" sz="1200" dirty="0">
                <a:latin typeface="Arial" panose="020B0604020202020204" pitchFamily="34" charset="0"/>
                <a:cs typeface="Arial" panose="020B0604020202020204" pitchFamily="34" charset="0"/>
              </a:rPr>
              <a:t>, О. С. </a:t>
            </a:r>
            <a:r>
              <a:rPr lang="ru-RU" sz="1200" dirty="0" err="1">
                <a:latin typeface="Arial" panose="020B0604020202020204" pitchFamily="34" charset="0"/>
                <a:cs typeface="Arial" panose="020B0604020202020204" pitchFamily="34" charset="0"/>
              </a:rPr>
              <a:t>Данькевич</a:t>
            </a:r>
            <a:r>
              <a:rPr lang="ru-RU"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Е. Е. </a:t>
            </a:r>
            <a:r>
              <a:rPr lang="ru-RU" sz="1200">
                <a:latin typeface="Arial" panose="020B0604020202020204" pitchFamily="34" charset="0"/>
                <a:cs typeface="Arial" panose="020B0604020202020204" pitchFamily="34" charset="0"/>
              </a:rPr>
              <a:t>Богуцкая</a:t>
            </a:r>
            <a:r>
              <a:rPr lang="ru-RU" sz="1200" dirty="0">
                <a:latin typeface="Arial" panose="020B0604020202020204" pitchFamily="34" charset="0"/>
                <a:cs typeface="Arial" panose="020B0604020202020204" pitchFamily="34" charset="0"/>
              </a:rPr>
              <a:t>, Н. В. Бездетко, Ю. Н. Азаренко; Под ред. А.И. Тихонова. – Х.: Изд-во НФаУ; Золотые страницы, 2003. – 240 с.</a:t>
            </a:r>
            <a:endParaRPr lang="uk-UA"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en-US" altLang="uk-UA" sz="1200" b="1" dirty="0">
                <a:latin typeface="Arial" panose="020B0604020202020204" pitchFamily="34" charset="0"/>
                <a:cs typeface="Arial" panose="020B0604020202020204" pitchFamily="34" charset="0"/>
              </a:rPr>
              <a:t>Biopharmaceutics</a:t>
            </a:r>
            <a:r>
              <a:rPr lang="uk-UA" altLang="uk-UA" sz="1200" b="1" dirty="0">
                <a:latin typeface="Arial" panose="020B0604020202020204" pitchFamily="34" charset="0"/>
                <a:cs typeface="Arial" panose="020B0604020202020204" pitchFamily="34" charset="0"/>
              </a:rPr>
              <a:t>.</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Lectures for English students of the </a:t>
            </a:r>
            <a:r>
              <a:rPr lang="en-US" altLang="uk-UA" sz="1200" dirty="0" err="1">
                <a:latin typeface="Arial" panose="020B0604020202020204" pitchFamily="34" charset="0"/>
                <a:cs typeface="Arial" panose="020B0604020202020204" pitchFamily="34" charset="0"/>
              </a:rPr>
              <a:t>speciality</a:t>
            </a:r>
            <a:r>
              <a:rPr lang="en-US" altLang="uk-UA" sz="1200" dirty="0">
                <a:latin typeface="Arial" panose="020B0604020202020204" pitchFamily="34" charset="0"/>
                <a:cs typeface="Arial" panose="020B0604020202020204" pitchFamily="34" charset="0"/>
              </a:rPr>
              <a:t> «Pharmacy»: a handbook for the out-of-class work of students / 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I</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Tikhonov</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T</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G</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Yarnykh</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B</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Yuryeva</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L</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N</a:t>
            </a:r>
            <a:r>
              <a:rPr lang="uk-UA"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Podorozhna</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S</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S</a:t>
            </a:r>
            <a:r>
              <a:rPr lang="uk-UA"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Zuykina</a:t>
            </a:r>
            <a:r>
              <a:rPr lang="en-US" altLang="uk-UA" sz="1200" dirty="0">
                <a:latin typeface="Arial" panose="020B0604020202020204" pitchFamily="34" charset="0"/>
                <a:cs typeface="Arial" panose="020B0604020202020204" pitchFamily="34" charset="0"/>
              </a:rPr>
              <a:t>; Edited by 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I</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Tikhonov</a:t>
            </a:r>
            <a:r>
              <a:rPr lang="en-US" altLang="uk-UA" sz="1200" dirty="0">
                <a:latin typeface="Arial" panose="020B0604020202020204" pitchFamily="34" charset="0"/>
                <a:cs typeface="Arial" panose="020B0604020202020204" pitchFamily="34" charset="0"/>
              </a:rPr>
              <a:t>. – </a:t>
            </a:r>
            <a:r>
              <a:rPr lang="en-US" altLang="uk-UA" sz="1200" dirty="0" err="1">
                <a:latin typeface="Arial" panose="020B0604020202020204" pitchFamily="34" charset="0"/>
                <a:cs typeface="Arial" panose="020B0604020202020204" pitchFamily="34" charset="0"/>
              </a:rPr>
              <a:t>Kharkiv</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NUPh</a:t>
            </a:r>
            <a:r>
              <a:rPr lang="en-US" altLang="uk-UA" sz="1200" dirty="0">
                <a:latin typeface="Arial" panose="020B0604020202020204" pitchFamily="34" charset="0"/>
                <a:cs typeface="Arial" panose="020B0604020202020204" pitchFamily="34" charset="0"/>
              </a:rPr>
              <a:t>; Original, 2011. – 140 p.</a:t>
            </a:r>
            <a:endParaRPr lang="uk-UA"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Современное состояние и перспективы развития </a:t>
            </a:r>
            <a:r>
              <a:rPr lang="ru-RU" altLang="uk-UA" sz="1200" dirty="0" err="1">
                <a:latin typeface="Arial" panose="020B0604020202020204" pitchFamily="34" charset="0"/>
                <a:cs typeface="Arial" panose="020B0604020202020204" pitchFamily="34" charset="0"/>
              </a:rPr>
              <a:t>биофармации</a:t>
            </a:r>
            <a:r>
              <a:rPr lang="ru-RU" altLang="uk-UA" sz="1200" dirty="0">
                <a:latin typeface="Arial" panose="020B0604020202020204" pitchFamily="34" charset="0"/>
                <a:cs typeface="Arial" panose="020B0604020202020204" pitchFamily="34" charset="0"/>
              </a:rPr>
              <a:t>.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2006. – 32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Влияние фармацевтических факторов на терапевтическую эффективность лекарственных препаратов.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2007; Ч. 1 – 32 с.; Ч. 2 – 32 с.</a:t>
            </a:r>
          </a:p>
          <a:p>
            <a:pPr marL="269875" indent="-269875">
              <a:lnSpc>
                <a:spcPct val="80000"/>
              </a:lnSpc>
              <a:buFont typeface="Wingdings" panose="05000000000000000000" pitchFamily="2" charset="2"/>
              <a:buAutoNum type="arabicPeriod"/>
            </a:pPr>
            <a:r>
              <a:rPr lang="ru-RU" altLang="uk-UA" sz="1200" dirty="0" err="1">
                <a:latin typeface="Arial" panose="020B0604020202020204" pitchFamily="34" charset="0"/>
                <a:cs typeface="Arial" panose="020B0604020202020204" pitchFamily="34" charset="0"/>
              </a:rPr>
              <a:t>Фармако</a:t>
            </a:r>
            <a:r>
              <a:rPr lang="ru-RU" altLang="uk-UA" sz="1200" dirty="0">
                <a:latin typeface="Arial" panose="020B0604020202020204" pitchFamily="34" charset="0"/>
                <a:cs typeface="Arial" panose="020B0604020202020204" pitchFamily="34" charset="0"/>
              </a:rPr>
              <a:t>-технологические методы оценки </a:t>
            </a:r>
            <a:r>
              <a:rPr lang="ru-RU" altLang="uk-UA" sz="1200" dirty="0" err="1">
                <a:latin typeface="Arial" panose="020B0604020202020204" pitchFamily="34" charset="0"/>
                <a:cs typeface="Arial" panose="020B0604020202020204" pitchFamily="34" charset="0"/>
              </a:rPr>
              <a:t>распадаемости</a:t>
            </a:r>
            <a:r>
              <a:rPr lang="ru-RU" altLang="uk-UA" sz="1200" dirty="0">
                <a:latin typeface="Arial" panose="020B0604020202020204" pitchFamily="34" charset="0"/>
                <a:cs typeface="Arial" panose="020B0604020202020204" pitchFamily="34" charset="0"/>
              </a:rPr>
              <a:t>, растворения и высвобождения лекарственных веществ из лекарственных препаратов.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2006. – 44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Биологическая доступность лекарственных препаратов и методы ее определения.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32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Биоэквивалентность. Ее роль в оценке качества лекарственных средств. Бренды. </a:t>
            </a:r>
            <a:r>
              <a:rPr lang="ru-RU" altLang="uk-UA" sz="1200" dirty="0" err="1">
                <a:latin typeface="Arial" panose="020B0604020202020204" pitchFamily="34" charset="0"/>
                <a:cs typeface="Arial" panose="020B0604020202020204" pitchFamily="34" charset="0"/>
              </a:rPr>
              <a:t>Генерики</a:t>
            </a:r>
            <a:r>
              <a:rPr lang="ru-RU" altLang="uk-UA" sz="1200" dirty="0">
                <a:latin typeface="Arial" panose="020B0604020202020204" pitchFamily="34" charset="0"/>
                <a:cs typeface="Arial" panose="020B0604020202020204" pitchFamily="34" charset="0"/>
              </a:rPr>
              <a:t>.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36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Роль </a:t>
            </a:r>
            <a:r>
              <a:rPr lang="ru-RU" altLang="uk-UA" sz="1200" dirty="0" err="1">
                <a:latin typeface="Arial" panose="020B0604020202020204" pitchFamily="34" charset="0"/>
                <a:cs typeface="Arial" panose="020B0604020202020204" pitchFamily="34" charset="0"/>
              </a:rPr>
              <a:t>биофармации</a:t>
            </a:r>
            <a:r>
              <a:rPr lang="ru-RU" altLang="uk-UA" sz="1200" dirty="0">
                <a:latin typeface="Arial" panose="020B0604020202020204" pitchFamily="34" charset="0"/>
                <a:cs typeface="Arial" panose="020B0604020202020204" pitchFamily="34" charset="0"/>
              </a:rPr>
              <a:t> в разработке лекарственных препаратов. Современные требования к оценке качества лекарственных препаратов.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40 с.</a:t>
            </a: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Перцев</a:t>
            </a:r>
            <a:r>
              <a:rPr lang="uk-UA" altLang="uk-UA" sz="1200" dirty="0">
                <a:latin typeface="Arial" panose="020B0604020202020204" pitchFamily="34" charset="0"/>
                <a:cs typeface="Arial" panose="020B0604020202020204" pitchFamily="34" charset="0"/>
              </a:rPr>
              <a:t> І.М., </a:t>
            </a:r>
            <a:r>
              <a:rPr lang="uk-UA" altLang="uk-UA" sz="1200" dirty="0" err="1">
                <a:latin typeface="Arial" panose="020B0604020202020204" pitchFamily="34" charset="0"/>
                <a:cs typeface="Arial" panose="020B0604020202020204" pitchFamily="34" charset="0"/>
              </a:rPr>
              <a:t>Пімінов</a:t>
            </a:r>
            <a:r>
              <a:rPr lang="uk-UA" alt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endParaRPr lang="ru-RU"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Перцев</a:t>
            </a:r>
            <a:r>
              <a:rPr lang="uk-UA" altLang="uk-UA" sz="1200" dirty="0">
                <a:latin typeface="Arial" panose="020B0604020202020204" pitchFamily="34" charset="0"/>
                <a:cs typeface="Arial" panose="020B0604020202020204" pitchFamily="34" charset="0"/>
              </a:rPr>
              <a:t> І.М., </a:t>
            </a:r>
            <a:r>
              <a:rPr lang="uk-UA" altLang="uk-UA" sz="1200" dirty="0" err="1">
                <a:latin typeface="Arial" panose="020B0604020202020204" pitchFamily="34" charset="0"/>
                <a:cs typeface="Arial" panose="020B0604020202020204" pitchFamily="34" charset="0"/>
              </a:rPr>
              <a:t>Пімінов</a:t>
            </a:r>
            <a:r>
              <a:rPr lang="uk-UA" alt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p>
          <a:p>
            <a:pPr marL="269875" indent="-269875">
              <a:lnSpc>
                <a:spcPct val="80000"/>
              </a:lnSpc>
              <a:buFont typeface="Wingdings" panose="05000000000000000000" pitchFamily="2" charset="2"/>
              <a:buAutoNum type="arabicPeriod"/>
            </a:pPr>
            <a:r>
              <a:rPr lang="ru-RU" altLang="uk-UA" sz="1200" dirty="0" err="1">
                <a:latin typeface="Arial" panose="020B0604020202020204" pitchFamily="34" charset="0"/>
                <a:cs typeface="Arial" panose="020B0604020202020204" pitchFamily="34" charset="0"/>
              </a:rPr>
              <a:t>Тенцова</a:t>
            </a:r>
            <a:r>
              <a:rPr lang="ru-RU" altLang="uk-UA" sz="1200" dirty="0">
                <a:latin typeface="Arial" panose="020B0604020202020204" pitchFamily="34" charset="0"/>
                <a:cs typeface="Arial" panose="020B0604020202020204" pitchFamily="34" charset="0"/>
              </a:rPr>
              <a:t> А.И., </a:t>
            </a:r>
            <a:r>
              <a:rPr lang="ru-RU" altLang="uk-UA" sz="1200" dirty="0" err="1">
                <a:latin typeface="Arial" panose="020B0604020202020204" pitchFamily="34" charset="0"/>
                <a:cs typeface="Arial" panose="020B0604020202020204" pitchFamily="34" charset="0"/>
              </a:rPr>
              <a:t>Ажгихин</a:t>
            </a:r>
            <a:r>
              <a:rPr lang="ru-RU" altLang="uk-UA" sz="1200" dirty="0">
                <a:latin typeface="Arial" panose="020B0604020202020204" pitchFamily="34" charset="0"/>
                <a:cs typeface="Arial" panose="020B0604020202020204" pitchFamily="34" charset="0"/>
              </a:rPr>
              <a:t> И.С. Лекарственная форма и терапевтическая эффективность лекарств (Введение в </a:t>
            </a:r>
            <a:r>
              <a:rPr lang="ru-RU" altLang="uk-UA" sz="1200" dirty="0" err="1">
                <a:latin typeface="Arial" panose="020B0604020202020204" pitchFamily="34" charset="0"/>
                <a:cs typeface="Arial" panose="020B0604020202020204" pitchFamily="34" charset="0"/>
              </a:rPr>
              <a:t>биофармацию</a:t>
            </a:r>
            <a:r>
              <a:rPr lang="ru-RU" altLang="uk-UA" sz="1200" dirty="0">
                <a:latin typeface="Arial" panose="020B0604020202020204" pitchFamily="34" charset="0"/>
                <a:cs typeface="Arial" panose="020B0604020202020204" pitchFamily="34" charset="0"/>
              </a:rPr>
              <a:t>). </a:t>
            </a:r>
            <a:r>
              <a:rPr lang="uk-UA" altLang="uk-UA" sz="1200" dirty="0">
                <a:latin typeface="Arial" panose="020B0604020202020204" pitchFamily="34" charset="0"/>
                <a:cs typeface="Arial" panose="020B0604020202020204" pitchFamily="34" charset="0"/>
              </a:rPr>
              <a:t>– М.: Медицина, 1974. – 334 с.</a:t>
            </a: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Половко</a:t>
            </a:r>
            <a:r>
              <a:rPr lang="uk-UA" altLang="uk-UA" sz="1200" dirty="0">
                <a:latin typeface="Arial" panose="020B0604020202020204" pitchFamily="34" charset="0"/>
                <a:cs typeface="Arial" panose="020B0604020202020204" pitchFamily="34" charset="0"/>
              </a:rPr>
              <a:t> Н.П., Вишневська Л.І., Шпичак О.С. Оцінка біофармацевтичних факторів при розробці та виробництві нових лікарських засобів // Сучасні досягнення фармацевтичної технології і біотехнології : збірник наукових праць, випуск 2. – X.: Вид-во НФаУ, 2017. – С. 155-160.</a:t>
            </a:r>
            <a:endParaRPr lang="ru-RU" altLang="uk-UA" sz="1200" dirty="0">
              <a:latin typeface="Arial" panose="020B0604020202020204" pitchFamily="34" charset="0"/>
              <a:cs typeface="Arial" panose="020B0604020202020204" pitchFamily="34" charset="0"/>
            </a:endParaRPr>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5CDD7EB9-C3CC-4B65-ABCC-A057A0B8A660}" type="slidenum">
              <a:rPr lang="ru-RU">
                <a:solidFill>
                  <a:schemeClr val="tx1"/>
                </a:solidFill>
              </a:rPr>
              <a:pPr algn="ctr" eaLnBrk="1" hangingPunct="1">
                <a:defRPr/>
              </a:pPr>
              <a:t>22</a:t>
            </a:fld>
            <a:endParaRPr lang="ru-RU" dirty="0">
              <a:solidFill>
                <a:schemeClr val="tx1"/>
              </a:solidFill>
            </a:endParaRPr>
          </a:p>
        </p:txBody>
      </p:sp>
    </p:spTree>
    <p:extLst>
      <p:ext uri="{BB962C8B-B14F-4D97-AF65-F5344CB8AC3E}">
        <p14:creationId xmlns:p14="http://schemas.microsoft.com/office/powerpoint/2010/main" val="10122471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60648"/>
            <a:ext cx="6876256" cy="194421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6000" i="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Благодарю</a:t>
            </a:r>
            <a:r>
              <a:rPr lang="uk-UA" sz="6000"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за </a:t>
            </a:r>
            <a:r>
              <a:rPr lang="uk-UA" sz="6000" i="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внимание</a:t>
            </a:r>
            <a:r>
              <a:rPr lang="uk-UA" sz="6000"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a:t>
            </a:r>
            <a:endParaRPr lang="ru-RU" sz="6000"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419636273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аптекарь со ступкой"/>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78"/>
          <a:stretch/>
        </p:blipFill>
        <p:spPr bwMode="auto">
          <a:xfrm>
            <a:off x="2853336" y="2708919"/>
            <a:ext cx="2798784" cy="262578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60648"/>
            <a:ext cx="8622196" cy="1080119"/>
          </a:xfrm>
        </p:spPr>
        <p:txBody>
          <a:bodyPr/>
          <a:lstStyle/>
          <a:p>
            <a:pPr>
              <a:lnSpc>
                <a:spcPct val="80000"/>
              </a:lnSpc>
            </a:pPr>
            <a:r>
              <a:rPr lang="en-US" sz="2800" dirty="0">
                <a:latin typeface="Arial" pitchFamily="34" charset="0"/>
                <a:cs typeface="Arial" pitchFamily="34" charset="0"/>
              </a:rPr>
              <a:t>1. </a:t>
            </a:r>
            <a:r>
              <a:rPr lang="ru-RU" sz="2800" dirty="0">
                <a:latin typeface="Arial" pitchFamily="34" charset="0"/>
                <a:cs typeface="Arial" pitchFamily="34" charset="0"/>
              </a:rPr>
              <a:t>Влияние степени дисперсности на терапевтическую эффективность лекарственных препаратов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3</a:t>
            </a:fld>
            <a:endParaRPr lang="ru-RU" dirty="0">
              <a:solidFill>
                <a:schemeClr val="tx1"/>
              </a:solidFill>
            </a:endParaRPr>
          </a:p>
        </p:txBody>
      </p:sp>
      <p:sp>
        <p:nvSpPr>
          <p:cNvPr id="3" name="Прямоугольник 2"/>
          <p:cNvSpPr/>
          <p:nvPr/>
        </p:nvSpPr>
        <p:spPr>
          <a:xfrm>
            <a:off x="31250" y="1343778"/>
            <a:ext cx="9005245" cy="114911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ru-RU" dirty="0">
                <a:latin typeface="Arial" pitchFamily="34" charset="0"/>
                <a:cs typeface="Arial" pitchFamily="34" charset="0"/>
              </a:rPr>
              <a:t>Одним из наиболее существенных фармацевтических факторов является степень дисперсности лекарственных веществ. Измельчение лекарственных веществ - наиболее простая и в то же время одна из самых важных технологических операций, выполняемых фармацевтом при изготовлении лекарств.</a:t>
            </a:r>
            <a:endParaRPr lang="uk-UA" dirty="0">
              <a:latin typeface="Arial" pitchFamily="34" charset="0"/>
              <a:cs typeface="Arial" pitchFamily="34" charset="0"/>
            </a:endParaRPr>
          </a:p>
        </p:txBody>
      </p:sp>
      <p:sp>
        <p:nvSpPr>
          <p:cNvPr id="5" name="Выноска со стрелкой вверх 4"/>
          <p:cNvSpPr/>
          <p:nvPr/>
        </p:nvSpPr>
        <p:spPr>
          <a:xfrm>
            <a:off x="39451" y="2492896"/>
            <a:ext cx="2804358" cy="4248472"/>
          </a:xfrm>
          <a:prstGeom prst="upArrowCallout">
            <a:avLst/>
          </a:prstGeom>
          <a:solidFill>
            <a:srgbClr val="432003"/>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ru-RU" b="1" dirty="0">
                <a:latin typeface="Arial" pitchFamily="34" charset="0"/>
                <a:cs typeface="Arial" pitchFamily="34" charset="0"/>
              </a:rPr>
              <a:t>Технологическое значение (влияет на сыпучесть порошкообразных веществ, насыпную массу, однородность смешивания, точность дозирования и т.д.)</a:t>
            </a:r>
            <a:endParaRPr lang="uk-UA" b="1" dirty="0">
              <a:latin typeface="Arial" pitchFamily="34" charset="0"/>
              <a:cs typeface="Arial" pitchFamily="34" charset="0"/>
            </a:endParaRPr>
          </a:p>
        </p:txBody>
      </p:sp>
      <p:sp>
        <p:nvSpPr>
          <p:cNvPr id="14" name="Выноска со стрелкой вверх 13"/>
          <p:cNvSpPr/>
          <p:nvPr/>
        </p:nvSpPr>
        <p:spPr>
          <a:xfrm>
            <a:off x="5652120" y="2492896"/>
            <a:ext cx="3407006" cy="4248472"/>
          </a:xfrm>
          <a:prstGeom prst="upArrowCallout">
            <a:avLst>
              <a:gd name="adj1" fmla="val 20671"/>
              <a:gd name="adj2" fmla="val 25000"/>
              <a:gd name="adj3" fmla="val 25000"/>
              <a:gd name="adj4" fmla="val 64977"/>
            </a:avLst>
          </a:prstGeom>
          <a:solidFill>
            <a:srgbClr val="432003"/>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ru-RU" b="1" dirty="0">
                <a:latin typeface="Arial" pitchFamily="34" charset="0"/>
                <a:cs typeface="Arial" pitchFamily="34" charset="0"/>
              </a:rPr>
              <a:t>Фармакотерапевтическое значение (скорость и полнота всасывания лекарственного вещества при любых способах назначения, исключая внутрисосудистый, а также его концентрация в биологических жидкостях, главным образом в крови)</a:t>
            </a:r>
            <a:endParaRPr lang="uk-UA" b="1" dirty="0">
              <a:latin typeface="Arial" pitchFamily="34" charset="0"/>
              <a:cs typeface="Arial" pitchFamily="34" charset="0"/>
            </a:endParaRPr>
          </a:p>
        </p:txBody>
      </p:sp>
    </p:spTree>
    <p:extLst>
      <p:ext uri="{BB962C8B-B14F-4D97-AF65-F5344CB8AC3E}">
        <p14:creationId xmlns:p14="http://schemas.microsoft.com/office/powerpoint/2010/main" val="199582827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en-US" sz="2800" dirty="0">
                <a:latin typeface="Arial" pitchFamily="34" charset="0"/>
                <a:cs typeface="Arial" pitchFamily="34" charset="0"/>
              </a:rPr>
              <a:t>1. </a:t>
            </a:r>
            <a:r>
              <a:rPr lang="ru-RU" sz="2800" dirty="0">
                <a:latin typeface="Arial" pitchFamily="34" charset="0"/>
                <a:cs typeface="Arial" pitchFamily="34" charset="0"/>
              </a:rPr>
              <a:t>Влияние степени дисперсности на терапевтическую эффективность лекарственных препаратов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4</a:t>
            </a:fld>
            <a:endParaRPr lang="ru-RU" dirty="0">
              <a:solidFill>
                <a:schemeClr val="tx1"/>
              </a:solidFill>
            </a:endParaRPr>
          </a:p>
        </p:txBody>
      </p:sp>
      <p:sp>
        <p:nvSpPr>
          <p:cNvPr id="4" name="Прямоугольник 3"/>
          <p:cNvSpPr/>
          <p:nvPr/>
        </p:nvSpPr>
        <p:spPr>
          <a:xfrm>
            <a:off x="0" y="5646875"/>
            <a:ext cx="9144000" cy="120032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a:latin typeface="Arial" pitchFamily="34" charset="0"/>
                <a:cs typeface="Arial" pitchFamily="34" charset="0"/>
              </a:rPr>
              <a:t>Влияние степени измельчения на процесс всасывания особенно ярко проявляется в мазях и суппозиториях, приготовленных на одной и той же основе, но с использованием различных фракций лекарственного вещества, величина частиц которых заметно отличается.</a:t>
            </a:r>
            <a:endParaRPr lang="uk-UA" dirty="0">
              <a:latin typeface="Arial" pitchFamily="34" charset="0"/>
              <a:cs typeface="Arial" pitchFamily="34" charset="0"/>
            </a:endParaRPr>
          </a:p>
        </p:txBody>
      </p:sp>
      <p:sp>
        <p:nvSpPr>
          <p:cNvPr id="6" name="Прямоугольник 5"/>
          <p:cNvSpPr/>
          <p:nvPr/>
        </p:nvSpPr>
        <p:spPr>
          <a:xfrm>
            <a:off x="0" y="1340768"/>
            <a:ext cx="6156176" cy="4216539"/>
          </a:xfrm>
          <a:prstGeom prst="rect">
            <a:avLst/>
          </a:prstGeom>
        </p:spPr>
        <p:txBody>
          <a:bodyPr wrap="square">
            <a:spAutoFit/>
          </a:bodyPr>
          <a:lstStyle/>
          <a:p>
            <a:r>
              <a:rPr lang="ru-RU" b="1" i="1" dirty="0">
                <a:latin typeface="Arial" pitchFamily="34" charset="0"/>
                <a:cs typeface="Arial" pitchFamily="34" charset="0"/>
              </a:rPr>
              <a:t>Измельчением </a:t>
            </a:r>
            <a:r>
              <a:rPr lang="ru-RU" dirty="0">
                <a:latin typeface="Arial" pitchFamily="34" charset="0"/>
                <a:cs typeface="Arial" pitchFamily="34" charset="0"/>
              </a:rPr>
              <a:t>называют процесс уменьшения размера частиц, сопровождаемый увеличением удельной поверхности.</a:t>
            </a:r>
            <a:endParaRPr lang="uk-UA" sz="1200" dirty="0">
              <a:latin typeface="Arial" pitchFamily="34" charset="0"/>
              <a:cs typeface="Arial" pitchFamily="34" charset="0"/>
            </a:endParaRPr>
          </a:p>
          <a:p>
            <a:pPr>
              <a:spcAft>
                <a:spcPts val="600"/>
              </a:spcAft>
            </a:pPr>
            <a:endParaRPr lang="uk-UA" sz="700" i="1" u="sng" dirty="0">
              <a:latin typeface="Arial" pitchFamily="34" charset="0"/>
              <a:cs typeface="Arial" pitchFamily="34" charset="0"/>
            </a:endParaRPr>
          </a:p>
          <a:p>
            <a:pPr>
              <a:spcAft>
                <a:spcPts val="600"/>
              </a:spcAft>
            </a:pPr>
            <a:r>
              <a:rPr lang="uk-UA" i="1" u="sng" dirty="0" err="1">
                <a:latin typeface="Arial" pitchFamily="34" charset="0"/>
                <a:cs typeface="Arial" pitchFamily="34" charset="0"/>
              </a:rPr>
              <a:t>Задачи</a:t>
            </a:r>
            <a:r>
              <a:rPr lang="uk-UA" i="1" u="sng" dirty="0">
                <a:latin typeface="Arial" pitchFamily="34" charset="0"/>
                <a:cs typeface="Arial" pitchFamily="34" charset="0"/>
              </a:rPr>
              <a:t> </a:t>
            </a:r>
            <a:r>
              <a:rPr lang="uk-UA" i="1" u="sng" dirty="0" err="1">
                <a:latin typeface="Arial" pitchFamily="34" charset="0"/>
                <a:cs typeface="Arial" pitchFamily="34" charset="0"/>
              </a:rPr>
              <a:t>измельчения</a:t>
            </a:r>
            <a:r>
              <a:rPr lang="uk-UA" i="1" u="sng" dirty="0">
                <a:latin typeface="Arial" pitchFamily="34" charset="0"/>
                <a:cs typeface="Arial" pitchFamily="34" charset="0"/>
              </a:rPr>
              <a:t>:</a:t>
            </a:r>
          </a:p>
          <a:p>
            <a:pPr>
              <a:spcAft>
                <a:spcPts val="600"/>
              </a:spcAft>
            </a:pPr>
            <a:r>
              <a:rPr lang="uk-UA" dirty="0">
                <a:latin typeface="Arial" pitchFamily="34" charset="0"/>
                <a:cs typeface="Arial" pitchFamily="34" charset="0"/>
              </a:rPr>
              <a:t>- </a:t>
            </a:r>
            <a:r>
              <a:rPr lang="ru-RU" sz="1600" dirty="0">
                <a:latin typeface="Arial" pitchFamily="34" charset="0"/>
                <a:cs typeface="Arial" pitchFamily="34" charset="0"/>
              </a:rPr>
              <a:t>повышение биологической доступности и терапевтической эффективности лекарственных веществ в лекарственных формах</a:t>
            </a:r>
            <a:r>
              <a:rPr lang="uk-UA" sz="1600" dirty="0">
                <a:latin typeface="Arial" pitchFamily="34" charset="0"/>
                <a:cs typeface="Arial" pitchFamily="34" charset="0"/>
              </a:rPr>
              <a:t>;</a:t>
            </a:r>
          </a:p>
          <a:p>
            <a:pPr>
              <a:spcAft>
                <a:spcPts val="600"/>
              </a:spcAft>
            </a:pPr>
            <a:r>
              <a:rPr lang="uk-UA" sz="1600" dirty="0">
                <a:latin typeface="Arial" pitchFamily="34" charset="0"/>
                <a:cs typeface="Arial" pitchFamily="34" charset="0"/>
              </a:rPr>
              <a:t>- </a:t>
            </a:r>
            <a:r>
              <a:rPr lang="ru-RU" sz="1600" dirty="0">
                <a:latin typeface="Arial" pitchFamily="34" charset="0"/>
                <a:cs typeface="Arial" pitchFamily="34" charset="0"/>
              </a:rPr>
              <a:t>изменение физических свойств твердых тел с целью достижения необходимых параметров (сыпучесть, насыпная масса, объемная плотность, свободная поверхность</a:t>
            </a:r>
            <a:r>
              <a:rPr lang="uk-UA" sz="1600" dirty="0">
                <a:latin typeface="Arial" pitchFamily="34" charset="0"/>
                <a:cs typeface="Arial" pitchFamily="34" charset="0"/>
              </a:rPr>
              <a:t>);</a:t>
            </a:r>
          </a:p>
          <a:p>
            <a:pPr>
              <a:spcAft>
                <a:spcPts val="600"/>
              </a:spcAft>
            </a:pPr>
            <a:r>
              <a:rPr lang="uk-UA" sz="1600" dirty="0">
                <a:latin typeface="Arial" pitchFamily="34" charset="0"/>
                <a:cs typeface="Arial" pitchFamily="34" charset="0"/>
              </a:rPr>
              <a:t>- </a:t>
            </a:r>
            <a:r>
              <a:rPr lang="ru-RU" sz="1600" dirty="0">
                <a:latin typeface="Arial" pitchFamily="34" charset="0"/>
                <a:cs typeface="Arial" pitchFamily="34" charset="0"/>
              </a:rPr>
              <a:t>достижение равномерности распределения индивидуальных компонентов в многокомпонентных смесях</a:t>
            </a:r>
            <a:r>
              <a:rPr lang="uk-UA" sz="1600" dirty="0">
                <a:latin typeface="Arial" pitchFamily="34" charset="0"/>
                <a:cs typeface="Arial" pitchFamily="34" charset="0"/>
              </a:rPr>
              <a:t>;</a:t>
            </a:r>
          </a:p>
          <a:p>
            <a:pPr>
              <a:spcAft>
                <a:spcPts val="600"/>
              </a:spcAft>
            </a:pPr>
            <a:r>
              <a:rPr lang="uk-UA" sz="1600" dirty="0">
                <a:latin typeface="Arial" pitchFamily="34" charset="0"/>
                <a:cs typeface="Arial" pitchFamily="34" charset="0"/>
              </a:rPr>
              <a:t>- </a:t>
            </a:r>
            <a:r>
              <a:rPr lang="ru-RU" sz="1600" dirty="0">
                <a:latin typeface="Arial" pitchFamily="34" charset="0"/>
                <a:cs typeface="Arial" pitchFamily="34" charset="0"/>
              </a:rPr>
              <a:t>ускорение массообменных процессов (сушки, экстрагирования, растворения) и химических реакций</a:t>
            </a:r>
            <a:r>
              <a:rPr lang="uk-UA" dirty="0">
                <a:latin typeface="Arial" pitchFamily="34" charset="0"/>
                <a:cs typeface="Arial" pitchFamily="34" charset="0"/>
              </a:rPr>
              <a:t>.</a:t>
            </a:r>
          </a:p>
        </p:txBody>
      </p:sp>
      <p:pic>
        <p:nvPicPr>
          <p:cNvPr id="4098" name="Picture 2" descr="http://usiter.com/uploads/20101012/tabletki_54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41" r="16248"/>
          <a:stretch/>
        </p:blipFill>
        <p:spPr bwMode="auto">
          <a:xfrm>
            <a:off x="6038845" y="2029492"/>
            <a:ext cx="3105155"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97000"/>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19"/>
          </a:xfrm>
        </p:spPr>
        <p:txBody>
          <a:bodyPr/>
          <a:lstStyle/>
          <a:p>
            <a:pPr>
              <a:lnSpc>
                <a:spcPct val="80000"/>
              </a:lnSpc>
            </a:pPr>
            <a:r>
              <a:rPr lang="en-US" sz="2800" dirty="0">
                <a:latin typeface="Arial" pitchFamily="34" charset="0"/>
                <a:cs typeface="Arial" pitchFamily="34" charset="0"/>
              </a:rPr>
              <a:t>1. </a:t>
            </a:r>
            <a:r>
              <a:rPr lang="ru-RU" sz="2800" dirty="0">
                <a:latin typeface="Arial" pitchFamily="34" charset="0"/>
                <a:cs typeface="Arial" pitchFamily="34" charset="0"/>
              </a:rPr>
              <a:t>Влияние степени дисперсности на терапевтическую эффективность лекарственных препаратов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5</a:t>
            </a:fld>
            <a:endParaRPr lang="ru-RU" dirty="0">
              <a:solidFill>
                <a:schemeClr val="tx1"/>
              </a:solidFill>
            </a:endParaRPr>
          </a:p>
        </p:txBody>
      </p:sp>
      <p:sp>
        <p:nvSpPr>
          <p:cNvPr id="3" name="Прямоугольник 2"/>
          <p:cNvSpPr/>
          <p:nvPr/>
        </p:nvSpPr>
        <p:spPr>
          <a:xfrm>
            <a:off x="0" y="1292567"/>
            <a:ext cx="9144000" cy="1200329"/>
          </a:xfrm>
          <a:prstGeom prst="rect">
            <a:avLst/>
          </a:prstGeom>
        </p:spPr>
        <p:txBody>
          <a:bodyPr wrap="square">
            <a:spAutoFit/>
          </a:bodyPr>
          <a:lstStyle/>
          <a:p>
            <a:r>
              <a:rPr lang="ru-RU" dirty="0">
                <a:latin typeface="Arial" pitchFamily="34" charset="0"/>
                <a:cs typeface="Arial" pitchFamily="34" charset="0"/>
              </a:rPr>
              <a:t>В фармацевтической технологии измельчают твердые лекарственные и вспомогательные вещества минерального и органического происхождения. Все твердые вещества можно разделить в зависимости от структуры</a:t>
            </a:r>
            <a:r>
              <a:rPr lang="ru-RU" b="1" i="1" dirty="0">
                <a:latin typeface="Arial" pitchFamily="34" charset="0"/>
                <a:cs typeface="Arial" pitchFamily="34" charset="0"/>
              </a:rPr>
              <a:t>: на кристаллические, аморфные и вещества с клеточным строением</a:t>
            </a:r>
            <a:r>
              <a:rPr lang="uk-UA" b="1" i="1" dirty="0">
                <a:latin typeface="Arial" pitchFamily="34" charset="0"/>
                <a:cs typeface="Arial" pitchFamily="34" charset="0"/>
              </a:rPr>
              <a:t>.</a:t>
            </a:r>
          </a:p>
        </p:txBody>
      </p:sp>
      <p:sp>
        <p:nvSpPr>
          <p:cNvPr id="5" name="Прямоугольник 4"/>
          <p:cNvSpPr/>
          <p:nvPr/>
        </p:nvSpPr>
        <p:spPr>
          <a:xfrm>
            <a:off x="0" y="2492896"/>
            <a:ext cx="594015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latin typeface="Arial" pitchFamily="34" charset="0"/>
                <a:cs typeface="Arial" pitchFamily="34" charset="0"/>
              </a:rPr>
              <a:t>Кристаллические вещества </a:t>
            </a:r>
            <a:r>
              <a:rPr lang="ru-RU" dirty="0">
                <a:latin typeface="Arial" pitchFamily="34" charset="0"/>
                <a:cs typeface="Arial" pitchFamily="34" charset="0"/>
              </a:rPr>
              <a:t>характеризуются анизотропией свойств, то есть физические (тепло-, электро-, светопроводные) и механические свойства у них разные в разных направлениях.</a:t>
            </a:r>
            <a:endParaRPr lang="uk-UA" dirty="0">
              <a:latin typeface="Arial" pitchFamily="34" charset="0"/>
              <a:cs typeface="Arial" pitchFamily="34" charset="0"/>
            </a:endParaRPr>
          </a:p>
        </p:txBody>
      </p:sp>
      <p:sp>
        <p:nvSpPr>
          <p:cNvPr id="8" name="Прямоугольник 7"/>
          <p:cNvSpPr/>
          <p:nvPr/>
        </p:nvSpPr>
        <p:spPr>
          <a:xfrm>
            <a:off x="0" y="3933056"/>
            <a:ext cx="5955718"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a:latin typeface="Arial" pitchFamily="34" charset="0"/>
                <a:cs typeface="Arial" pitchFamily="34" charset="0"/>
              </a:rPr>
              <a:t>Аморфные вещества </a:t>
            </a:r>
            <a:r>
              <a:rPr lang="ru-RU" dirty="0">
                <a:latin typeface="Arial" pitchFamily="34" charset="0"/>
                <a:cs typeface="Arial" pitchFamily="34" charset="0"/>
              </a:rPr>
              <a:t>(смолы, камеди, воски, парафин, ряд синтетических субстанций) не имеют определенной структуры. Аморфные тела изотропные, их физические свойства одинаковы по всем направлениям.</a:t>
            </a:r>
            <a:endParaRPr lang="uk-UA" dirty="0">
              <a:latin typeface="Arial" pitchFamily="34" charset="0"/>
              <a:cs typeface="Arial" pitchFamily="34" charset="0"/>
            </a:endParaRPr>
          </a:p>
        </p:txBody>
      </p:sp>
      <p:sp>
        <p:nvSpPr>
          <p:cNvPr id="9" name="Прямоугольник 8"/>
          <p:cNvSpPr/>
          <p:nvPr/>
        </p:nvSpPr>
        <p:spPr>
          <a:xfrm>
            <a:off x="0" y="5493394"/>
            <a:ext cx="5955718"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dirty="0">
                <a:latin typeface="Arial" pitchFamily="34" charset="0"/>
                <a:cs typeface="Arial" pitchFamily="34" charset="0"/>
              </a:rPr>
              <a:t>К </a:t>
            </a:r>
            <a:r>
              <a:rPr lang="ru-RU" b="1" dirty="0">
                <a:latin typeface="Arial" pitchFamily="34" charset="0"/>
                <a:cs typeface="Arial" pitchFamily="34" charset="0"/>
              </a:rPr>
              <a:t>материалам с клеточной структурой </a:t>
            </a:r>
            <a:r>
              <a:rPr lang="ru-RU" dirty="0">
                <a:latin typeface="Arial" pitchFamily="34" charset="0"/>
                <a:cs typeface="Arial" pitchFamily="34" charset="0"/>
              </a:rPr>
              <a:t>относят лекарственное растительное сырье, сырье животного и биотехнологического происхождения.</a:t>
            </a:r>
            <a:endParaRPr lang="uk-UA" dirty="0">
              <a:latin typeface="Arial" pitchFamily="34" charset="0"/>
              <a:cs typeface="Arial" pitchFamily="34" charset="0"/>
            </a:endParaRPr>
          </a:p>
        </p:txBody>
      </p:sp>
      <p:pic>
        <p:nvPicPr>
          <p:cNvPr id="1026" name="Picture 2" descr="http://www.tacethno.com/media/catalog/product/cache/1/image/9df78eab33525d08d6e5fb8d27136e95/c/a/camphor-crystals-cinnamomum-camphor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492896"/>
            <a:ext cx="2808312" cy="1200329"/>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7740352" y="3477201"/>
            <a:ext cx="1224136"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1400" dirty="0">
                <a:latin typeface="Arial" pitchFamily="34" charset="0"/>
                <a:cs typeface="Arial" pitchFamily="34" charset="0"/>
              </a:rPr>
              <a:t>Камфора</a:t>
            </a:r>
          </a:p>
        </p:txBody>
      </p:sp>
      <p:pic>
        <p:nvPicPr>
          <p:cNvPr id="1028" name="Picture 4" descr="http://www.himtek-yar.ru/upload/medialibrary/09d/supply_high_quality_talcum_powder.jpg"/>
          <p:cNvPicPr>
            <a:picLocks noChangeAspect="1" noChangeArrowheads="1"/>
          </p:cNvPicPr>
          <p:nvPr/>
        </p:nvPicPr>
        <p:blipFill rotWithShape="1">
          <a:blip r:embed="rId3">
            <a:extLst>
              <a:ext uri="{28A0092B-C50C-407E-A947-70E740481C1C}">
                <a14:useLocalDpi xmlns:a14="http://schemas.microsoft.com/office/drawing/2010/main" val="0"/>
              </a:ext>
            </a:extLst>
          </a:blip>
          <a:srcRect t="11501" r="12814"/>
          <a:stretch/>
        </p:blipFill>
        <p:spPr bwMode="auto">
          <a:xfrm>
            <a:off x="6155668" y="3933056"/>
            <a:ext cx="2808820" cy="1200329"/>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7723072" y="4917361"/>
            <a:ext cx="1224136" cy="2160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1400" dirty="0">
                <a:latin typeface="Arial" pitchFamily="34" charset="0"/>
                <a:cs typeface="Arial" pitchFamily="34" charset="0"/>
              </a:rPr>
              <a:t>Тальк</a:t>
            </a:r>
          </a:p>
        </p:txBody>
      </p:sp>
      <p:pic>
        <p:nvPicPr>
          <p:cNvPr id="1030" name="Picture 6" descr="http://www.xn--b1afkidmfaflnm6k.xn--p1ai/wp-content/uploads/2016/03/%D1%85%D1%80%D0%B0%D0%BD%D0%B5%D0%BD%D0%B8%D0%B5-%D0%9B%D0%A0%D0%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668" y="5373217"/>
            <a:ext cx="2808820" cy="1224136"/>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8290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44408" cy="1080120"/>
          </a:xfrm>
        </p:spPr>
        <p:txBody>
          <a:bodyPr/>
          <a:lstStyle/>
          <a:p>
            <a:r>
              <a:rPr lang="en-US" sz="2400" dirty="0">
                <a:latin typeface="Arial" pitchFamily="34" charset="0"/>
                <a:cs typeface="Arial" pitchFamily="34" charset="0"/>
              </a:rPr>
              <a:t>1. </a:t>
            </a:r>
            <a:r>
              <a:rPr lang="ru-RU" sz="2400" dirty="0">
                <a:latin typeface="Arial" pitchFamily="34" charset="0"/>
                <a:cs typeface="Arial" pitchFamily="34" charset="0"/>
              </a:rPr>
              <a:t>Влияние степени дисперсности на терапевтическую эффективность лекарственных препаратов</a:t>
            </a:r>
            <a:r>
              <a:rPr lang="uk-UA" sz="2400" dirty="0">
                <a:latin typeface="Arial" pitchFamily="34" charset="0"/>
                <a:cs typeface="Arial" pitchFamily="34" charset="0"/>
              </a:rPr>
              <a:t>.</a:t>
            </a:r>
            <a:endParaRPr lang="uk-UA" sz="24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6</a:t>
            </a:fld>
            <a:endParaRPr lang="ru-RU" dirty="0">
              <a:solidFill>
                <a:schemeClr val="tx1"/>
              </a:solidFill>
            </a:endParaRPr>
          </a:p>
        </p:txBody>
      </p:sp>
      <p:sp>
        <p:nvSpPr>
          <p:cNvPr id="12" name="Rectangle 4"/>
          <p:cNvSpPr>
            <a:spLocks noChangeArrowheads="1"/>
          </p:cNvSpPr>
          <p:nvPr/>
        </p:nvSpPr>
        <p:spPr bwMode="auto">
          <a:xfrm>
            <a:off x="179512" y="1340768"/>
            <a:ext cx="8784976" cy="1800200"/>
          </a:xfrm>
          <a:prstGeom prst="rect">
            <a:avLst/>
          </a:prstGeom>
          <a:ln>
            <a:headEnd/>
            <a:tailEnd/>
          </a:ln>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36000" tIns="36000" rIns="36000" bIns="36000"/>
          <a:lstStyle/>
          <a:p>
            <a:pPr algn="just"/>
            <a:r>
              <a:rPr lang="ru-RU" dirty="0">
                <a:latin typeface="Arial" pitchFamily="34" charset="0"/>
                <a:cs typeface="Arial" pitchFamily="34" charset="0"/>
              </a:rPr>
              <a:t>Важно отличать </a:t>
            </a:r>
            <a:r>
              <a:rPr lang="ru-RU" b="1" dirty="0">
                <a:latin typeface="Arial" pitchFamily="34" charset="0"/>
                <a:cs typeface="Arial" pitchFamily="34" charset="0"/>
              </a:rPr>
              <a:t>оптимальную степень </a:t>
            </a:r>
            <a:r>
              <a:rPr lang="ru-RU" b="1" dirty="0" err="1">
                <a:latin typeface="Arial" pitchFamily="34" charset="0"/>
                <a:cs typeface="Arial" pitchFamily="34" charset="0"/>
              </a:rPr>
              <a:t>дисперности</a:t>
            </a:r>
            <a:r>
              <a:rPr lang="ru-RU" b="1" dirty="0">
                <a:latin typeface="Arial" pitchFamily="34" charset="0"/>
                <a:cs typeface="Arial" pitchFamily="34" charset="0"/>
              </a:rPr>
              <a:t> </a:t>
            </a:r>
            <a:r>
              <a:rPr lang="ru-RU" dirty="0">
                <a:latin typeface="Arial" pitchFamily="34" charset="0"/>
                <a:cs typeface="Arial" pitchFamily="34" charset="0"/>
              </a:rPr>
              <a:t>лекарственных веществ. Нельзя считать правильным стремление к получению </a:t>
            </a:r>
            <a:r>
              <a:rPr lang="ru-RU" dirty="0" err="1">
                <a:latin typeface="Arial" pitchFamily="34" charset="0"/>
                <a:cs typeface="Arial" pitchFamily="34" charset="0"/>
              </a:rPr>
              <a:t>микронизированного</a:t>
            </a:r>
            <a:r>
              <a:rPr lang="ru-RU" dirty="0">
                <a:latin typeface="Arial" pitchFamily="34" charset="0"/>
                <a:cs typeface="Arial" pitchFamily="34" charset="0"/>
              </a:rPr>
              <a:t> порошка, так как в ряде случаев резкое уменьшение размеров частиц лекарственного вещества может вызвать </a:t>
            </a:r>
            <a:r>
              <a:rPr lang="ru-RU" dirty="0" err="1">
                <a:latin typeface="Arial" pitchFamily="34" charset="0"/>
                <a:cs typeface="Arial" pitchFamily="34" charset="0"/>
              </a:rPr>
              <a:t>инактивацию</a:t>
            </a:r>
            <a:r>
              <a:rPr lang="ru-RU" dirty="0">
                <a:latin typeface="Arial" pitchFamily="34" charset="0"/>
                <a:cs typeface="Arial" pitchFamily="34" charset="0"/>
              </a:rPr>
              <a:t> вещества, быстрое выведение его из организма или может проявляться нежелательное (токсическое) действие на организм, а также снижение стабильности препарата .</a:t>
            </a:r>
          </a:p>
        </p:txBody>
      </p:sp>
      <p:sp>
        <p:nvSpPr>
          <p:cNvPr id="3" name="Прямоугольник 2"/>
          <p:cNvSpPr/>
          <p:nvPr/>
        </p:nvSpPr>
        <p:spPr>
          <a:xfrm>
            <a:off x="179512" y="3284984"/>
            <a:ext cx="8784976" cy="2031325"/>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err="1">
                <a:latin typeface="Arial" pitchFamily="34" charset="0"/>
                <a:cs typeface="Arial" pitchFamily="34" charset="0"/>
              </a:rPr>
              <a:t>Микронизированный</a:t>
            </a:r>
            <a:r>
              <a:rPr lang="ru-RU" dirty="0">
                <a:latin typeface="Arial" pitchFamily="34" charset="0"/>
                <a:cs typeface="Arial" pitchFamily="34" charset="0"/>
              </a:rPr>
              <a:t> порошок </a:t>
            </a:r>
            <a:r>
              <a:rPr lang="ru-RU" u="sng" dirty="0">
                <a:latin typeface="Arial" pitchFamily="34" charset="0"/>
                <a:cs typeface="Arial" pitchFamily="34" charset="0"/>
              </a:rPr>
              <a:t>натрия нитрата </a:t>
            </a:r>
            <a:r>
              <a:rPr lang="ru-RU" dirty="0">
                <a:latin typeface="Arial" pitchFamily="34" charset="0"/>
                <a:cs typeface="Arial" pitchFamily="34" charset="0"/>
              </a:rPr>
              <a:t>выделяет токсичные оксиды азота. Увеличение степени дисперсности </a:t>
            </a:r>
            <a:r>
              <a:rPr lang="ru-RU" u="sng" dirty="0">
                <a:latin typeface="Arial" pitchFamily="34" charset="0"/>
                <a:cs typeface="Arial" pitchFamily="34" charset="0"/>
              </a:rPr>
              <a:t>пенициллина и эритромицина </a:t>
            </a:r>
            <a:r>
              <a:rPr lang="ru-RU" dirty="0">
                <a:latin typeface="Arial" pitchFamily="34" charset="0"/>
                <a:cs typeface="Arial" pitchFamily="34" charset="0"/>
              </a:rPr>
              <a:t>приводит к резкому снижению их противомикробной активности при пероральном приеме. Это объясняется усилением процессов их гидролитической деструкции или снижением их стабильности в присутствии пищеварительных соков, так как при этом резко увеличивается поверхность контакта лекарственного вещества с биологическими жидкостями.</a:t>
            </a:r>
          </a:p>
        </p:txBody>
      </p:sp>
      <p:sp>
        <p:nvSpPr>
          <p:cNvPr id="8" name="Прямоугольник 7"/>
          <p:cNvSpPr/>
          <p:nvPr/>
        </p:nvSpPr>
        <p:spPr>
          <a:xfrm>
            <a:off x="395536" y="5619963"/>
            <a:ext cx="8352928" cy="1015663"/>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i="1" dirty="0">
                <a:latin typeface="Arial" pitchFamily="34" charset="0"/>
                <a:cs typeface="Arial" pitchFamily="34" charset="0"/>
              </a:rPr>
              <a:t>Таким образом, лекарственное вещество в лекарственном препарате должно иметь оптимальную степень измельчения, от которого зависит его БД.</a:t>
            </a:r>
          </a:p>
        </p:txBody>
      </p:sp>
      <p:sp>
        <p:nvSpPr>
          <p:cNvPr id="5" name="Стрелка вправо 4"/>
          <p:cNvSpPr/>
          <p:nvPr/>
        </p:nvSpPr>
        <p:spPr>
          <a:xfrm rot="5400000">
            <a:off x="4383310" y="5124279"/>
            <a:ext cx="454536" cy="57606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63147069"/>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8244408" cy="792162"/>
          </a:xfrm>
        </p:spPr>
        <p:txBody>
          <a:bodyPr/>
          <a:lstStyle/>
          <a:p>
            <a:pPr>
              <a:lnSpc>
                <a:spcPct val="80000"/>
              </a:lnSpc>
            </a:pPr>
            <a:r>
              <a:rPr lang="uk-UA" sz="2800" dirty="0">
                <a:latin typeface="Arial" pitchFamily="34" charset="0"/>
                <a:cs typeface="Arial" pitchFamily="34" charset="0"/>
              </a:rPr>
              <a:t>2</a:t>
            </a:r>
            <a:r>
              <a:rPr lang="en-US" sz="2800" dirty="0">
                <a:latin typeface="Arial" pitchFamily="34" charset="0"/>
                <a:cs typeface="Arial" pitchFamily="34" charset="0"/>
              </a:rPr>
              <a:t>. </a:t>
            </a:r>
            <a:r>
              <a:rPr lang="ru-RU" sz="2800" dirty="0">
                <a:latin typeface="Arial" pitchFamily="34" charset="0"/>
                <a:cs typeface="Arial" pitchFamily="34" charset="0"/>
              </a:rPr>
              <a:t>Влияние вспомогательных веществ на терапевтическую эффективность лекарственных препаратов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7</a:t>
            </a:fld>
            <a:endParaRPr lang="ru-RU" dirty="0">
              <a:solidFill>
                <a:schemeClr val="tx1"/>
              </a:solidFill>
            </a:endParaRPr>
          </a:p>
        </p:txBody>
      </p:sp>
      <p:sp>
        <p:nvSpPr>
          <p:cNvPr id="6" name="Прямоугольник 5"/>
          <p:cNvSpPr/>
          <p:nvPr/>
        </p:nvSpPr>
        <p:spPr>
          <a:xfrm>
            <a:off x="107504" y="1374528"/>
            <a:ext cx="8928992" cy="92333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i="1" dirty="0">
                <a:latin typeface="Arial" pitchFamily="34" charset="0"/>
                <a:cs typeface="Arial" pitchFamily="34" charset="0"/>
              </a:rPr>
              <a:t>Вспомогательные вещества - </a:t>
            </a:r>
            <a:r>
              <a:rPr lang="ru-RU" u="sng" dirty="0">
                <a:latin typeface="Arial" pitchFamily="34" charset="0"/>
                <a:cs typeface="Arial" pitchFamily="34" charset="0"/>
              </a:rPr>
              <a:t>это условная группа компонентов, входящих в фармацевтическую систему (за исключением активных веществ), которая определяется целью их использования и производства.</a:t>
            </a:r>
            <a:endParaRPr lang="uk-UA" u="sng" dirty="0">
              <a:latin typeface="Arial" pitchFamily="34" charset="0"/>
              <a:cs typeface="Arial" pitchFamily="34" charset="0"/>
            </a:endParaRPr>
          </a:p>
        </p:txBody>
      </p:sp>
      <p:pic>
        <p:nvPicPr>
          <p:cNvPr id="2050" name="Picture 2" descr="http://www.provisor.com.ua/archive/2011/N07/img/aktdopr_0711r5.jpg"/>
          <p:cNvPicPr>
            <a:picLocks noChangeAspect="1" noChangeArrowheads="1"/>
          </p:cNvPicPr>
          <p:nvPr/>
        </p:nvPicPr>
        <p:blipFill rotWithShape="1">
          <a:blip r:embed="rId2">
            <a:extLst>
              <a:ext uri="{28A0092B-C50C-407E-A947-70E740481C1C}">
                <a14:useLocalDpi xmlns:a14="http://schemas.microsoft.com/office/drawing/2010/main" val="0"/>
              </a:ext>
            </a:extLst>
          </a:blip>
          <a:srcRect l="9731"/>
          <a:stretch/>
        </p:blipFill>
        <p:spPr bwMode="auto">
          <a:xfrm>
            <a:off x="0" y="2297858"/>
            <a:ext cx="9094327" cy="456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1548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8244408" cy="792162"/>
          </a:xfrm>
        </p:spPr>
        <p:txBody>
          <a:bodyPr/>
          <a:lstStyle/>
          <a:p>
            <a:pPr>
              <a:lnSpc>
                <a:spcPct val="80000"/>
              </a:lnSpc>
            </a:pPr>
            <a:r>
              <a:rPr lang="uk-UA" sz="2800" dirty="0">
                <a:latin typeface="Arial" pitchFamily="34" charset="0"/>
                <a:cs typeface="Arial" pitchFamily="34" charset="0"/>
              </a:rPr>
              <a:t>2</a:t>
            </a:r>
            <a:r>
              <a:rPr lang="en-US" sz="2800" dirty="0">
                <a:latin typeface="Arial" pitchFamily="34" charset="0"/>
                <a:cs typeface="Arial" pitchFamily="34" charset="0"/>
              </a:rPr>
              <a:t>. </a:t>
            </a:r>
            <a:r>
              <a:rPr lang="ru-RU" sz="2800" dirty="0">
                <a:latin typeface="Arial" pitchFamily="34" charset="0"/>
                <a:cs typeface="Arial" pitchFamily="34" charset="0"/>
              </a:rPr>
              <a:t>Влияние вспомогательных веществ на терапевтическую эффективность лекарственных препаратов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8</a:t>
            </a:fld>
            <a:endParaRPr lang="ru-RU" dirty="0">
              <a:solidFill>
                <a:schemeClr val="tx1"/>
              </a:solidFill>
            </a:endParaRPr>
          </a:p>
        </p:txBody>
      </p:sp>
      <p:graphicFrame>
        <p:nvGraphicFramePr>
          <p:cNvPr id="4" name="Схема 3"/>
          <p:cNvGraphicFramePr/>
          <p:nvPr>
            <p:extLst>
              <p:ext uri="{D42A27DB-BD31-4B8C-83A1-F6EECF244321}">
                <p14:modId xmlns:p14="http://schemas.microsoft.com/office/powerpoint/2010/main" val="1043245628"/>
              </p:ext>
            </p:extLst>
          </p:nvPr>
        </p:nvGraphicFramePr>
        <p:xfrm>
          <a:off x="-1674" y="1354181"/>
          <a:ext cx="7093954"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ятно 2 4"/>
          <p:cNvSpPr/>
          <p:nvPr/>
        </p:nvSpPr>
        <p:spPr>
          <a:xfrm>
            <a:off x="5220071" y="2276872"/>
            <a:ext cx="4042649" cy="2959909"/>
          </a:xfrm>
          <a:prstGeom prst="star32">
            <a:avLst>
              <a:gd name="adj" fmla="val 36504"/>
            </a:avLst>
          </a:prstGeom>
          <a:solidFill>
            <a:srgbClr val="FFFF00"/>
          </a:solidFill>
          <a:ln>
            <a:solidFill>
              <a:srgbClr val="FF0000"/>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uk-UA" sz="2000" b="1" dirty="0" err="1">
                <a:solidFill>
                  <a:srgbClr val="FF0000"/>
                </a:solidFill>
                <a:latin typeface="Arial" pitchFamily="34" charset="0"/>
                <a:cs typeface="Arial" pitchFamily="34" charset="0"/>
              </a:rPr>
              <a:t>Вспомогате-льные</a:t>
            </a:r>
            <a:r>
              <a:rPr lang="uk-UA" sz="2000" b="1" dirty="0">
                <a:solidFill>
                  <a:srgbClr val="FF0000"/>
                </a:solidFill>
                <a:latin typeface="Arial" pitchFamily="34" charset="0"/>
                <a:cs typeface="Arial" pitchFamily="34" charset="0"/>
              </a:rPr>
              <a:t> </a:t>
            </a:r>
            <a:r>
              <a:rPr lang="uk-UA" sz="2000" b="1" dirty="0" err="1">
                <a:solidFill>
                  <a:srgbClr val="FF0000"/>
                </a:solidFill>
                <a:latin typeface="Arial" pitchFamily="34" charset="0"/>
                <a:cs typeface="Arial" pitchFamily="34" charset="0"/>
              </a:rPr>
              <a:t>вещества</a:t>
            </a:r>
            <a:r>
              <a:rPr lang="uk-UA" sz="2000" b="1" dirty="0">
                <a:solidFill>
                  <a:srgbClr val="FF0000"/>
                </a:solidFill>
                <a:latin typeface="Arial" pitchFamily="34" charset="0"/>
                <a:cs typeface="Arial" pitchFamily="34" charset="0"/>
              </a:rPr>
              <a:t> </a:t>
            </a:r>
            <a:r>
              <a:rPr lang="uk-UA" sz="2000" b="1" i="1" u="sng" dirty="0">
                <a:solidFill>
                  <a:srgbClr val="FF0000"/>
                </a:solidFill>
                <a:latin typeface="Arial" pitchFamily="34" charset="0"/>
                <a:cs typeface="Arial" pitchFamily="34" charset="0"/>
              </a:rPr>
              <a:t>НЕ</a:t>
            </a:r>
            <a:r>
              <a:rPr lang="uk-UA" sz="2000" b="1" dirty="0">
                <a:solidFill>
                  <a:srgbClr val="FF0000"/>
                </a:solidFill>
                <a:latin typeface="Arial" pitchFamily="34" charset="0"/>
                <a:cs typeface="Arial" pitchFamily="34" charset="0"/>
              </a:rPr>
              <a:t> </a:t>
            </a:r>
            <a:r>
              <a:rPr lang="uk-UA" sz="2000" b="1" dirty="0" err="1">
                <a:solidFill>
                  <a:srgbClr val="FF0000"/>
                </a:solidFill>
                <a:latin typeface="Arial" pitchFamily="34" charset="0"/>
                <a:cs typeface="Arial" pitchFamily="34" charset="0"/>
              </a:rPr>
              <a:t>индиффе-рентны</a:t>
            </a:r>
            <a:r>
              <a:rPr lang="uk-UA" sz="20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326080594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813"/>
            <a:ext cx="8244408" cy="792162"/>
          </a:xfrm>
        </p:spPr>
        <p:txBody>
          <a:bodyPr/>
          <a:lstStyle/>
          <a:p>
            <a:pPr>
              <a:lnSpc>
                <a:spcPct val="80000"/>
              </a:lnSpc>
            </a:pPr>
            <a:r>
              <a:rPr lang="uk-UA" sz="2800" dirty="0">
                <a:latin typeface="Arial" pitchFamily="34" charset="0"/>
                <a:cs typeface="Arial" pitchFamily="34" charset="0"/>
              </a:rPr>
              <a:t>2</a:t>
            </a:r>
            <a:r>
              <a:rPr lang="en-US" sz="2800" dirty="0">
                <a:latin typeface="Arial" pitchFamily="34" charset="0"/>
                <a:cs typeface="Arial" pitchFamily="34" charset="0"/>
              </a:rPr>
              <a:t>. </a:t>
            </a:r>
            <a:r>
              <a:rPr lang="ru-RU" sz="2800" dirty="0">
                <a:latin typeface="Arial" pitchFamily="34" charset="0"/>
                <a:cs typeface="Arial" pitchFamily="34" charset="0"/>
              </a:rPr>
              <a:t>Влияние вспомогательных веществ на терапевтическую эффективность лекарственных препаратов</a:t>
            </a:r>
            <a:r>
              <a:rPr lang="uk-UA" sz="2800" dirty="0">
                <a:latin typeface="Arial" pitchFamily="34" charset="0"/>
                <a:cs typeface="Arial" pitchFamily="34" charset="0"/>
              </a:rPr>
              <a:t>.</a:t>
            </a: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9</a:t>
            </a:fld>
            <a:endParaRPr lang="ru-RU" dirty="0">
              <a:solidFill>
                <a:schemeClr val="tx1"/>
              </a:solidFill>
            </a:endParaRPr>
          </a:p>
        </p:txBody>
      </p:sp>
      <p:sp>
        <p:nvSpPr>
          <p:cNvPr id="3" name="Прямоугольник 2"/>
          <p:cNvSpPr/>
          <p:nvPr/>
        </p:nvSpPr>
        <p:spPr>
          <a:xfrm>
            <a:off x="107504" y="1340768"/>
            <a:ext cx="8928992" cy="261866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4000"/>
              </a:lnSpc>
            </a:pPr>
            <a:r>
              <a:rPr lang="ru-RU" dirty="0">
                <a:solidFill>
                  <a:schemeClr val="tx1"/>
                </a:solidFill>
                <a:latin typeface="Arial" pitchFamily="34" charset="0"/>
                <a:cs typeface="Arial" pitchFamily="34" charset="0"/>
              </a:rPr>
              <a:t>Выбор вспомогательных веществ проводится на научной и рациональной основе (экономической, эстетической и др.), где предполагается их функциональное назначение, обеспечение </a:t>
            </a:r>
            <a:r>
              <a:rPr lang="ru-RU" dirty="0" err="1">
                <a:solidFill>
                  <a:schemeClr val="tx1"/>
                </a:solidFill>
                <a:latin typeface="Arial" pitchFamily="34" charset="0"/>
                <a:cs typeface="Arial" pitchFamily="34" charset="0"/>
              </a:rPr>
              <a:t>биодоступности</a:t>
            </a:r>
            <a:r>
              <a:rPr lang="ru-RU" dirty="0">
                <a:solidFill>
                  <a:schemeClr val="tx1"/>
                </a:solidFill>
                <a:latin typeface="Arial" pitchFamily="34" charset="0"/>
                <a:cs typeface="Arial" pitchFamily="34" charset="0"/>
              </a:rPr>
              <a:t>, технологические характеристики, технологические свойства, экономичность и доступность. Таким образом, разнообразие свойств лекарственных и вспомогательных веществ и стремительный рост их ассортимента обязывают специалиста отказаться от попыток превращения любого вспомогательного материала в универсальный, применяемый с любым лекарственным веществом.</a:t>
            </a:r>
            <a:endParaRPr lang="uk-UA" dirty="0">
              <a:solidFill>
                <a:schemeClr val="tx1"/>
              </a:solidFill>
              <a:latin typeface="Arial" pitchFamily="34" charset="0"/>
              <a:cs typeface="Arial" pitchFamily="34" charset="0"/>
            </a:endParaRPr>
          </a:p>
        </p:txBody>
      </p:sp>
      <p:sp>
        <p:nvSpPr>
          <p:cNvPr id="4" name="Прямоугольник 3"/>
          <p:cNvSpPr/>
          <p:nvPr/>
        </p:nvSpPr>
        <p:spPr>
          <a:xfrm>
            <a:off x="107504" y="3935253"/>
            <a:ext cx="8928992" cy="2862322"/>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r>
              <a:rPr lang="ru-RU" dirty="0">
                <a:latin typeface="Arial" pitchFamily="34" charset="0"/>
                <a:cs typeface="Arial" pitchFamily="34" charset="0"/>
              </a:rPr>
              <a:t>Использование различных вспомогательных веществ, обладающих различным спектром свойств, позволяет значительно упростить технологию многих лекарств, механизировать процессы производства, улучшить их свойства (стабильность, большие сроки годности). Кроме того, появляется реальная возможность создания ряда новых ЛФ: эмульсий и суспензий для инъекций, различных препаратов пролонгированного действия, таблеток, драже и капсул с </a:t>
            </a:r>
            <a:r>
              <a:rPr lang="ru-RU" dirty="0" err="1">
                <a:latin typeface="Arial" pitchFamily="34" charset="0"/>
                <a:cs typeface="Arial" pitchFamily="34" charset="0"/>
              </a:rPr>
              <a:t>ацидорезистентнимы</a:t>
            </a:r>
            <a:r>
              <a:rPr lang="ru-RU" dirty="0">
                <a:latin typeface="Arial" pitchFamily="34" charset="0"/>
                <a:cs typeface="Arial" pitchFamily="34" charset="0"/>
              </a:rPr>
              <a:t> и </a:t>
            </a:r>
            <a:r>
              <a:rPr lang="ru-RU" dirty="0" err="1">
                <a:latin typeface="Arial" pitchFamily="34" charset="0"/>
                <a:cs typeface="Arial" pitchFamily="34" charset="0"/>
              </a:rPr>
              <a:t>влаго</a:t>
            </a:r>
            <a:r>
              <a:rPr lang="ru-RU" dirty="0">
                <a:latin typeface="Arial" pitchFamily="34" charset="0"/>
                <a:cs typeface="Arial" pitchFamily="34" charset="0"/>
              </a:rPr>
              <a:t>- непроницаемыми пленочными покрытиями, глазных и стоматологических лекарственных пленок, желатиновых капсул и микрокапсул, лекарств в аэрозольных упаковках,, </a:t>
            </a:r>
            <a:r>
              <a:rPr lang="ru-RU" dirty="0" err="1">
                <a:latin typeface="Arial" pitchFamily="34" charset="0"/>
                <a:cs typeface="Arial" pitchFamily="34" charset="0"/>
              </a:rPr>
              <a:t>трансдермальных</a:t>
            </a:r>
            <a:r>
              <a:rPr lang="ru-RU" dirty="0">
                <a:latin typeface="Arial" pitchFamily="34" charset="0"/>
                <a:cs typeface="Arial" pitchFamily="34" charset="0"/>
              </a:rPr>
              <a:t> </a:t>
            </a:r>
            <a:r>
              <a:rPr lang="ru-RU" dirty="0" err="1">
                <a:latin typeface="Arial" pitchFamily="34" charset="0"/>
                <a:cs typeface="Arial" pitchFamily="34" charset="0"/>
              </a:rPr>
              <a:t>липосомальных</a:t>
            </a:r>
            <a:r>
              <a:rPr lang="ru-RU" dirty="0">
                <a:latin typeface="Arial" pitchFamily="34" charset="0"/>
                <a:cs typeface="Arial" pitchFamily="34" charset="0"/>
              </a:rPr>
              <a:t> лекарственных препаратов.</a:t>
            </a:r>
            <a:endParaRPr lang="uk-UA" dirty="0">
              <a:latin typeface="Arial" pitchFamily="34" charset="0"/>
              <a:cs typeface="Arial" pitchFamily="34" charset="0"/>
            </a:endParaRPr>
          </a:p>
        </p:txBody>
      </p:sp>
    </p:spTree>
    <p:extLst>
      <p:ext uri="{BB962C8B-B14F-4D97-AF65-F5344CB8AC3E}">
        <p14:creationId xmlns:p14="http://schemas.microsoft.com/office/powerpoint/2010/main" val="3842392701"/>
      </p:ext>
    </p:extLst>
  </p:cSld>
  <p:clrMapOvr>
    <a:masterClrMapping/>
  </p:clrMapOvr>
  <p:transition spd="slow">
    <p:pull/>
  </p:transition>
</p:sld>
</file>

<file path=ppt/theme/theme1.xml><?xml version="1.0" encoding="utf-8"?>
<a:theme xmlns:a="http://schemas.openxmlformats.org/drawingml/2006/main" name="First_Ai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First_Aid</Template>
  <TotalTime>1347</TotalTime>
  <Words>2321</Words>
  <Application>Microsoft Office PowerPoint</Application>
  <PresentationFormat>Екран (4:3)</PresentationFormat>
  <Paragraphs>227</Paragraphs>
  <Slides>23</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23</vt:i4>
      </vt:variant>
    </vt:vector>
  </HeadingPairs>
  <TitlesOfParts>
    <vt:vector size="28" baseType="lpstr">
      <vt:lpstr>Arial</vt:lpstr>
      <vt:lpstr>Arial Black</vt:lpstr>
      <vt:lpstr>Calibri</vt:lpstr>
      <vt:lpstr>Wingdings</vt:lpstr>
      <vt:lpstr>First_Aid</vt:lpstr>
      <vt:lpstr>Влияние степени дисперсности и вспомогательных веществ на терапевтическую эффективность лекарственных препаратов. Технологические факторы и их влияние на биологическую доступность лекарств.</vt:lpstr>
      <vt:lpstr>План лекции</vt:lpstr>
      <vt:lpstr>1. Влияние степени дисперсности на терапевтическую эффективность лекарственных препаратов.</vt:lpstr>
      <vt:lpstr>1. Влияние степени дисперсности на терапевтическую эффективность лекарственных препаратов.</vt:lpstr>
      <vt:lpstr>1. Влияние степени дисперсности на терапевтическую эффективность лекарственных препаратов.</vt:lpstr>
      <vt:lpstr>1. Влияние степени дисперсности на терапевтическую эффективность лекарственных препаратов.</vt:lpstr>
      <vt:lpstr>2. Влияние вспомогательных веществ на терапевтическую эффективность лекарственных препаратов.</vt:lpstr>
      <vt:lpstr>2. Влияние вспомогательных веществ на терапевтическую эффективность лекарственных препаратов.</vt:lpstr>
      <vt:lpstr>2. Влияние вспомогательных веществ на терапевтическую эффективность лекарственных препаратов.</vt:lpstr>
      <vt:lpstr>2. Влияние вспомогательных веществ на терапевтическую эффективность лекарственных препаратов.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3. Технологічні чинники та їх вплив на біологічну доступність ліків.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3. Технологические факторы и их влияние на биологическую доступность лекарств.</vt:lpstr>
      <vt:lpstr>Литература</vt:lpstr>
      <vt:lpstr>Благодарю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Первая помощь</dc:subject>
  <dc:creator>HOME</dc:creator>
  <dc:description>http://propowerpoint.ru - Бесплатные шаблоны для презентаций. Полезные советы и уроки PowerPoint .</dc:description>
  <cp:lastModifiedBy>Oleg</cp:lastModifiedBy>
  <cp:revision>154</cp:revision>
  <dcterms:created xsi:type="dcterms:W3CDTF">2017-03-12T21:24:09Z</dcterms:created>
  <dcterms:modified xsi:type="dcterms:W3CDTF">2018-03-04T21:12:16Z</dcterms:modified>
</cp:coreProperties>
</file>